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4"/>
  </p:sldMasterIdLst>
  <p:notesMasterIdLst>
    <p:notesMasterId r:id="rId21"/>
  </p:notesMasterIdLst>
  <p:sldIdLst>
    <p:sldId id="257" r:id="rId5"/>
    <p:sldId id="260" r:id="rId6"/>
    <p:sldId id="276" r:id="rId7"/>
    <p:sldId id="258" r:id="rId8"/>
    <p:sldId id="277" r:id="rId9"/>
    <p:sldId id="279" r:id="rId10"/>
    <p:sldId id="278" r:id="rId11"/>
    <p:sldId id="280" r:id="rId12"/>
    <p:sldId id="281" r:id="rId13"/>
    <p:sldId id="282" r:id="rId14"/>
    <p:sldId id="283" r:id="rId15"/>
    <p:sldId id="284" r:id="rId16"/>
    <p:sldId id="285" r:id="rId17"/>
    <p:sldId id="286" r:id="rId18"/>
    <p:sldId id="287" r:id="rId19"/>
    <p:sldId id="288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CDA1"/>
    <a:srgbClr val="0E6677"/>
    <a:srgbClr val="106E80"/>
    <a:srgbClr val="FFFFFF"/>
    <a:srgbClr val="EDEDED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F2DE63D5-997A-4646-A377-4702673A728D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6" autoAdjust="0"/>
    <p:restoredTop sz="94614" autoAdjust="0"/>
  </p:normalViewPr>
  <p:slideViewPr>
    <p:cSldViewPr snapToGrid="0">
      <p:cViewPr varScale="1">
        <p:scale>
          <a:sx n="101" d="100"/>
          <a:sy n="101" d="100"/>
        </p:scale>
        <p:origin x="424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65716D-39C9-48C4-A3EB-B88E4515427D}" type="datetimeFigureOut">
              <a:rPr lang="en-US" smtClean="0"/>
              <a:t>9/8/2019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0C6D3C-9EB0-4F2C-9026-3887D1CDB4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77631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48D39141-3E8E-4545-90DB-291A0E5F139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6858000"/>
          </a:xfrm>
          <a:solidFill>
            <a:schemeClr val="tx1">
              <a:lumMod val="75000"/>
              <a:lumOff val="25000"/>
            </a:schemeClr>
          </a:solidFill>
        </p:spPr>
        <p:txBody>
          <a:bodyPr lIns="612000" tIns="0" anchor="ctr"/>
          <a:lstStyle>
            <a:lvl1pPr marL="0" indent="0" algn="l">
              <a:lnSpc>
                <a:spcPct val="100000"/>
              </a:lnSpc>
              <a:buNone/>
              <a:defRPr sz="1200" i="1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Drag &amp; Drop Your </a:t>
            </a:r>
            <a:br>
              <a:rPr lang="en-US" dirty="0"/>
            </a:br>
            <a:r>
              <a:rPr lang="en-US" dirty="0"/>
              <a:t>Background Photo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90A062-54B3-47F2-9D6A-5BC9575208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20000" y="0"/>
            <a:ext cx="9672000" cy="6857999"/>
          </a:xfrm>
          <a:solidFill>
            <a:schemeClr val="tx2">
              <a:alpha val="70000"/>
            </a:schemeClr>
          </a:solidFill>
        </p:spPr>
        <p:txBody>
          <a:bodyPr lIns="1116000" rIns="180000" anchor="ctr"/>
          <a:lstStyle>
            <a:lvl1pPr algn="l">
              <a:defRPr sz="5000" cap="all"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C97F3D-57FA-4E82-9EEC-E93088055A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00000" y="4276447"/>
            <a:ext cx="5161550" cy="620016"/>
          </a:xfrm>
          <a:gradFill>
            <a:gsLst>
              <a:gs pos="0">
                <a:schemeClr val="tx2"/>
              </a:gs>
              <a:gs pos="100000">
                <a:schemeClr val="accent2"/>
              </a:gs>
            </a:gsLst>
            <a:lin ang="14400000" scaled="0"/>
          </a:gradFill>
        </p:spPr>
        <p:txBody>
          <a:bodyPr lIns="144000" anchor="ctr"/>
          <a:lstStyle>
            <a:lvl1pPr marL="0" indent="0" algn="l">
              <a:buNone/>
              <a:defRPr sz="2400" b="1" i="1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31775C8-C7F0-4EC5-A9C0-53AE3A0C5F7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600000" y="6262080"/>
            <a:ext cx="7560000" cy="360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E8B0AE2-DA19-49E2-AC81-5272385D304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ECC7194-A4D0-457B-9D3E-53681723AF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2342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Only - Full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767CE6DD-011B-4E2D-9E8A-EFF414E39EE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80000" y="179109"/>
            <a:ext cx="11832000" cy="6513922"/>
          </a:xfrm>
          <a:custGeom>
            <a:avLst/>
            <a:gdLst>
              <a:gd name="connsiteX0" fmla="*/ 0 w 11832000"/>
              <a:gd name="connsiteY0" fmla="*/ 0 h 6513922"/>
              <a:gd name="connsiteX1" fmla="*/ 8412000 w 11832000"/>
              <a:gd name="connsiteY1" fmla="*/ 0 h 6513922"/>
              <a:gd name="connsiteX2" fmla="*/ 8412000 w 11832000"/>
              <a:gd name="connsiteY2" fmla="*/ 891 h 6513922"/>
              <a:gd name="connsiteX3" fmla="*/ 11832000 w 11832000"/>
              <a:gd name="connsiteY3" fmla="*/ 891 h 6513922"/>
              <a:gd name="connsiteX4" fmla="*/ 11832000 w 11832000"/>
              <a:gd name="connsiteY4" fmla="*/ 6498891 h 6513922"/>
              <a:gd name="connsiteX5" fmla="*/ 8412000 w 11832000"/>
              <a:gd name="connsiteY5" fmla="*/ 6498891 h 6513922"/>
              <a:gd name="connsiteX6" fmla="*/ 8412000 w 11832000"/>
              <a:gd name="connsiteY6" fmla="*/ 6513922 h 6513922"/>
              <a:gd name="connsiteX7" fmla="*/ 0 w 11832000"/>
              <a:gd name="connsiteY7" fmla="*/ 6513922 h 6513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832000" h="6513922">
                <a:moveTo>
                  <a:pt x="0" y="0"/>
                </a:moveTo>
                <a:lnTo>
                  <a:pt x="8412000" y="0"/>
                </a:lnTo>
                <a:lnTo>
                  <a:pt x="8412000" y="891"/>
                </a:lnTo>
                <a:lnTo>
                  <a:pt x="11832000" y="891"/>
                </a:lnTo>
                <a:lnTo>
                  <a:pt x="11832000" y="6498891"/>
                </a:lnTo>
                <a:lnTo>
                  <a:pt x="8412000" y="6498891"/>
                </a:lnTo>
                <a:lnTo>
                  <a:pt x="8412000" y="6513922"/>
                </a:lnTo>
                <a:lnTo>
                  <a:pt x="0" y="6513922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</p:spPr>
        <p:txBody>
          <a:bodyPr wrap="square" lIns="0" tIns="1764000" rIns="0" anchor="t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i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Drag &amp; Drop Your </a:t>
            </a:r>
            <a:br>
              <a:rPr lang="en-US" dirty="0"/>
            </a:br>
            <a:r>
              <a:rPr lang="en-US" dirty="0"/>
              <a:t>Background Photo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797B74-E645-46F4-8F77-49AF7F0D4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000" y="808185"/>
            <a:ext cx="7560000" cy="360000"/>
          </a:xfrm>
        </p:spPr>
        <p:txBody>
          <a:bodyPr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557D1A2-E2DD-4CD8-B7DB-2864D4A97E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6B08B7A-4219-4973-8C9B-BF5BCC64480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ECC7194-A4D0-457B-9D3E-53681723AF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C6E75A4B-2655-4B0E-8D3B-0068F57D3D9B}"/>
              </a:ext>
            </a:extLst>
          </p:cNvPr>
          <p:cNvSpPr/>
          <p:nvPr userDrawn="1"/>
        </p:nvSpPr>
        <p:spPr>
          <a:xfrm rot="5400000">
            <a:off x="6963000" y="1629000"/>
            <a:ext cx="6858000" cy="3600000"/>
          </a:xfrm>
          <a:custGeom>
            <a:avLst/>
            <a:gdLst>
              <a:gd name="connsiteX0" fmla="*/ 0 w 6858000"/>
              <a:gd name="connsiteY0" fmla="*/ 3600000 h 3600000"/>
              <a:gd name="connsiteX1" fmla="*/ 0 w 6858000"/>
              <a:gd name="connsiteY1" fmla="*/ 0 h 3600000"/>
              <a:gd name="connsiteX2" fmla="*/ 0 w 6858000"/>
              <a:gd name="connsiteY2" fmla="*/ 0 h 3600000"/>
              <a:gd name="connsiteX3" fmla="*/ 180000 w 6858000"/>
              <a:gd name="connsiteY3" fmla="*/ 0 h 3600000"/>
              <a:gd name="connsiteX4" fmla="*/ 6678000 w 6858000"/>
              <a:gd name="connsiteY4" fmla="*/ 0 h 3600000"/>
              <a:gd name="connsiteX5" fmla="*/ 6858000 w 6858000"/>
              <a:gd name="connsiteY5" fmla="*/ 0 h 3600000"/>
              <a:gd name="connsiteX6" fmla="*/ 6858000 w 6858000"/>
              <a:gd name="connsiteY6" fmla="*/ 180000 h 3600000"/>
              <a:gd name="connsiteX7" fmla="*/ 6858000 w 6858000"/>
              <a:gd name="connsiteY7" fmla="*/ 3600000 h 3600000"/>
              <a:gd name="connsiteX8" fmla="*/ 6678000 w 6858000"/>
              <a:gd name="connsiteY8" fmla="*/ 3600000 h 3600000"/>
              <a:gd name="connsiteX9" fmla="*/ 6678000 w 6858000"/>
              <a:gd name="connsiteY9" fmla="*/ 180000 h 3600000"/>
              <a:gd name="connsiteX10" fmla="*/ 180000 w 6858000"/>
              <a:gd name="connsiteY10" fmla="*/ 180000 h 3600000"/>
              <a:gd name="connsiteX11" fmla="*/ 180000 w 6858000"/>
              <a:gd name="connsiteY11" fmla="*/ 360000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3600000">
                <a:moveTo>
                  <a:pt x="0" y="3600000"/>
                </a:moveTo>
                <a:lnTo>
                  <a:pt x="0" y="0"/>
                </a:lnTo>
                <a:lnTo>
                  <a:pt x="0" y="0"/>
                </a:lnTo>
                <a:lnTo>
                  <a:pt x="180000" y="0"/>
                </a:lnTo>
                <a:lnTo>
                  <a:pt x="6678000" y="0"/>
                </a:lnTo>
                <a:lnTo>
                  <a:pt x="6858000" y="0"/>
                </a:lnTo>
                <a:lnTo>
                  <a:pt x="6858000" y="180000"/>
                </a:lnTo>
                <a:lnTo>
                  <a:pt x="6858000" y="3600000"/>
                </a:lnTo>
                <a:lnTo>
                  <a:pt x="6678000" y="3600000"/>
                </a:lnTo>
                <a:lnTo>
                  <a:pt x="6678000" y="180000"/>
                </a:lnTo>
                <a:lnTo>
                  <a:pt x="180000" y="180000"/>
                </a:lnTo>
                <a:lnTo>
                  <a:pt x="180000" y="360000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0A18EF7D-14D0-4362-B8BD-722D3D54D42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84213" y="1405643"/>
            <a:ext cx="7559675" cy="360000"/>
          </a:xfrm>
        </p:spPr>
        <p:txBody>
          <a:bodyPr/>
          <a:lstStyle>
            <a:lvl1pPr marL="0" indent="0">
              <a:buNone/>
              <a:defRPr sz="22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20393695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Only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567FF01B-795B-4F5D-87AF-6CAA8DD5D48A}"/>
              </a:ext>
            </a:extLst>
          </p:cNvPr>
          <p:cNvSpPr/>
          <p:nvPr userDrawn="1"/>
        </p:nvSpPr>
        <p:spPr>
          <a:xfrm>
            <a:off x="180000" y="179109"/>
            <a:ext cx="11832000" cy="65139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7A3E4BF3-C44A-4FB6-B64A-05FB5AEC75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84213" y="1405643"/>
            <a:ext cx="7559675" cy="360000"/>
          </a:xfrm>
        </p:spPr>
        <p:txBody>
          <a:bodyPr/>
          <a:lstStyle>
            <a:lvl1pPr marL="0" indent="0"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557D1A2-E2DD-4CD8-B7DB-2864D4A97E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6B08B7A-4219-4973-8C9B-BF5BCC64480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ECC7194-A4D0-457B-9D3E-53681723AF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2F32FC1-1FF6-4874-9835-EB1A90F7E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039E70-36A3-46C1-B30E-CA4CC0B36C5D}"/>
              </a:ext>
            </a:extLst>
          </p:cNvPr>
          <p:cNvSpPr/>
          <p:nvPr userDrawn="1"/>
        </p:nvSpPr>
        <p:spPr>
          <a:xfrm rot="5400000">
            <a:off x="6963000" y="1629000"/>
            <a:ext cx="6858000" cy="3600000"/>
          </a:xfrm>
          <a:custGeom>
            <a:avLst/>
            <a:gdLst>
              <a:gd name="connsiteX0" fmla="*/ 0 w 6858000"/>
              <a:gd name="connsiteY0" fmla="*/ 3600000 h 3600000"/>
              <a:gd name="connsiteX1" fmla="*/ 0 w 6858000"/>
              <a:gd name="connsiteY1" fmla="*/ 0 h 3600000"/>
              <a:gd name="connsiteX2" fmla="*/ 0 w 6858000"/>
              <a:gd name="connsiteY2" fmla="*/ 0 h 3600000"/>
              <a:gd name="connsiteX3" fmla="*/ 180000 w 6858000"/>
              <a:gd name="connsiteY3" fmla="*/ 0 h 3600000"/>
              <a:gd name="connsiteX4" fmla="*/ 6678000 w 6858000"/>
              <a:gd name="connsiteY4" fmla="*/ 0 h 3600000"/>
              <a:gd name="connsiteX5" fmla="*/ 6858000 w 6858000"/>
              <a:gd name="connsiteY5" fmla="*/ 0 h 3600000"/>
              <a:gd name="connsiteX6" fmla="*/ 6858000 w 6858000"/>
              <a:gd name="connsiteY6" fmla="*/ 180000 h 3600000"/>
              <a:gd name="connsiteX7" fmla="*/ 6858000 w 6858000"/>
              <a:gd name="connsiteY7" fmla="*/ 3600000 h 3600000"/>
              <a:gd name="connsiteX8" fmla="*/ 6678000 w 6858000"/>
              <a:gd name="connsiteY8" fmla="*/ 3600000 h 3600000"/>
              <a:gd name="connsiteX9" fmla="*/ 6678000 w 6858000"/>
              <a:gd name="connsiteY9" fmla="*/ 180000 h 3600000"/>
              <a:gd name="connsiteX10" fmla="*/ 180000 w 6858000"/>
              <a:gd name="connsiteY10" fmla="*/ 180000 h 3600000"/>
              <a:gd name="connsiteX11" fmla="*/ 180000 w 6858000"/>
              <a:gd name="connsiteY11" fmla="*/ 360000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3600000">
                <a:moveTo>
                  <a:pt x="0" y="3600000"/>
                </a:moveTo>
                <a:lnTo>
                  <a:pt x="0" y="0"/>
                </a:lnTo>
                <a:lnTo>
                  <a:pt x="0" y="0"/>
                </a:lnTo>
                <a:lnTo>
                  <a:pt x="180000" y="0"/>
                </a:lnTo>
                <a:lnTo>
                  <a:pt x="6678000" y="0"/>
                </a:lnTo>
                <a:lnTo>
                  <a:pt x="6858000" y="0"/>
                </a:lnTo>
                <a:lnTo>
                  <a:pt x="6858000" y="180000"/>
                </a:lnTo>
                <a:lnTo>
                  <a:pt x="6858000" y="3600000"/>
                </a:lnTo>
                <a:lnTo>
                  <a:pt x="6678000" y="3600000"/>
                </a:lnTo>
                <a:lnTo>
                  <a:pt x="6678000" y="180000"/>
                </a:lnTo>
                <a:lnTo>
                  <a:pt x="180000" y="180000"/>
                </a:lnTo>
                <a:lnTo>
                  <a:pt x="180000" y="3600000"/>
                </a:lnTo>
                <a:close/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77387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6A395197-9758-40F0-B747-F8B134C175EB}"/>
              </a:ext>
            </a:extLst>
          </p:cNvPr>
          <p:cNvSpPr txBox="1">
            <a:spLocks/>
          </p:cNvSpPr>
          <p:nvPr userDrawn="1"/>
        </p:nvSpPr>
        <p:spPr>
          <a:xfrm>
            <a:off x="0" y="-436"/>
            <a:ext cx="12192000" cy="6858436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2"/>
              </a:gs>
            </a:gsLst>
            <a:lin ang="14400000" scaled="0"/>
          </a:gradFill>
        </p:spPr>
        <p:txBody>
          <a:bodyPr/>
          <a:lstStyle>
            <a:lvl1pPr marL="266700" indent="-2667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47675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FontTx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75000"/>
                  <a:lumOff val="25000"/>
                </a:schemeClr>
              </a:buClr>
              <a:buSzPct val="80000"/>
              <a:buFont typeface="Courier New" panose="02070309020205020404" pitchFamily="49" charset="0"/>
              <a:buChar char="o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78907576-77BD-4FD0-A9FE-48D249CB435B}"/>
              </a:ext>
            </a:extLst>
          </p:cNvPr>
          <p:cNvSpPr/>
          <p:nvPr userDrawn="1"/>
        </p:nvSpPr>
        <p:spPr>
          <a:xfrm rot="5400000">
            <a:off x="6963000" y="1629000"/>
            <a:ext cx="6858000" cy="3600000"/>
          </a:xfrm>
          <a:custGeom>
            <a:avLst/>
            <a:gdLst>
              <a:gd name="connsiteX0" fmla="*/ 0 w 6858000"/>
              <a:gd name="connsiteY0" fmla="*/ 3600000 h 3600000"/>
              <a:gd name="connsiteX1" fmla="*/ 0 w 6858000"/>
              <a:gd name="connsiteY1" fmla="*/ 0 h 3600000"/>
              <a:gd name="connsiteX2" fmla="*/ 0 w 6858000"/>
              <a:gd name="connsiteY2" fmla="*/ 0 h 3600000"/>
              <a:gd name="connsiteX3" fmla="*/ 180000 w 6858000"/>
              <a:gd name="connsiteY3" fmla="*/ 0 h 3600000"/>
              <a:gd name="connsiteX4" fmla="*/ 6678000 w 6858000"/>
              <a:gd name="connsiteY4" fmla="*/ 0 h 3600000"/>
              <a:gd name="connsiteX5" fmla="*/ 6858000 w 6858000"/>
              <a:gd name="connsiteY5" fmla="*/ 0 h 3600000"/>
              <a:gd name="connsiteX6" fmla="*/ 6858000 w 6858000"/>
              <a:gd name="connsiteY6" fmla="*/ 180000 h 3600000"/>
              <a:gd name="connsiteX7" fmla="*/ 6858000 w 6858000"/>
              <a:gd name="connsiteY7" fmla="*/ 3600000 h 3600000"/>
              <a:gd name="connsiteX8" fmla="*/ 6678000 w 6858000"/>
              <a:gd name="connsiteY8" fmla="*/ 3600000 h 3600000"/>
              <a:gd name="connsiteX9" fmla="*/ 6678000 w 6858000"/>
              <a:gd name="connsiteY9" fmla="*/ 180000 h 3600000"/>
              <a:gd name="connsiteX10" fmla="*/ 180000 w 6858000"/>
              <a:gd name="connsiteY10" fmla="*/ 180000 h 3600000"/>
              <a:gd name="connsiteX11" fmla="*/ 180000 w 6858000"/>
              <a:gd name="connsiteY11" fmla="*/ 360000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3600000">
                <a:moveTo>
                  <a:pt x="0" y="3600000"/>
                </a:moveTo>
                <a:lnTo>
                  <a:pt x="0" y="0"/>
                </a:lnTo>
                <a:lnTo>
                  <a:pt x="0" y="0"/>
                </a:lnTo>
                <a:lnTo>
                  <a:pt x="180000" y="0"/>
                </a:lnTo>
                <a:lnTo>
                  <a:pt x="6678000" y="0"/>
                </a:lnTo>
                <a:lnTo>
                  <a:pt x="6858000" y="0"/>
                </a:lnTo>
                <a:lnTo>
                  <a:pt x="6858000" y="180000"/>
                </a:lnTo>
                <a:lnTo>
                  <a:pt x="6858000" y="3600000"/>
                </a:lnTo>
                <a:lnTo>
                  <a:pt x="6678000" y="3600000"/>
                </a:lnTo>
                <a:lnTo>
                  <a:pt x="6678000" y="180000"/>
                </a:lnTo>
                <a:lnTo>
                  <a:pt x="180000" y="180000"/>
                </a:lnTo>
                <a:lnTo>
                  <a:pt x="180000" y="3600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557D1A2-E2DD-4CD8-B7DB-2864D4A97E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6B08B7A-4219-4973-8C9B-BF5BCC64480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ECC7194-A4D0-457B-9D3E-53681723AFF7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430C70C-09F9-40EE-9A89-ED9A5DCFD98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03794" y="3407563"/>
            <a:ext cx="2034138" cy="245885"/>
          </a:xfrm>
        </p:spPr>
        <p:txBody>
          <a:bodyPr lIns="0" anchor="ctr"/>
          <a:lstStyle>
            <a:lvl1pPr marL="0" indent="0" algn="ctr">
              <a:buClr>
                <a:schemeClr val="accent2"/>
              </a:buClr>
              <a:buFont typeface="Arial" panose="020B0604020202020204" pitchFamily="34" charset="0"/>
              <a:buNone/>
              <a:defRPr sz="1200">
                <a:solidFill>
                  <a:schemeClr val="bg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Role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78D9ACA-AB64-4D04-A5E0-23AC8B81EC2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03794" y="3005055"/>
            <a:ext cx="2034138" cy="360445"/>
          </a:xfrm>
          <a:solidFill>
            <a:schemeClr val="tx2"/>
          </a:solidFill>
        </p:spPr>
        <p:txBody>
          <a:bodyPr lIns="0" anchor="ctr"/>
          <a:lstStyle>
            <a:lvl1pPr marL="0" indent="0" algn="ctr">
              <a:buNone/>
              <a:defRPr sz="1800" b="0" cap="none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F3B4EB62-0A18-46F9-98F0-E8FC5EBAF37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66363" y="3407563"/>
            <a:ext cx="2034138" cy="245885"/>
          </a:xfrm>
        </p:spPr>
        <p:txBody>
          <a:bodyPr lIns="0" anchor="ctr"/>
          <a:lstStyle>
            <a:lvl1pPr marL="0" indent="0" algn="ctr">
              <a:buClr>
                <a:schemeClr val="accent2"/>
              </a:buClr>
              <a:buFont typeface="Arial" panose="020B0604020202020204" pitchFamily="34" charset="0"/>
              <a:buNone/>
              <a:defRPr sz="1200">
                <a:solidFill>
                  <a:schemeClr val="bg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Role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A3B2D4DF-9952-49C7-B850-559AD0DF27D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66363" y="3005055"/>
            <a:ext cx="2034138" cy="360445"/>
          </a:xfrm>
          <a:solidFill>
            <a:schemeClr val="tx2"/>
          </a:solidFill>
        </p:spPr>
        <p:txBody>
          <a:bodyPr lIns="0" anchor="ctr"/>
          <a:lstStyle>
            <a:lvl1pPr marL="0" indent="0" algn="ctr">
              <a:buNone/>
              <a:defRPr sz="1800" b="0" cap="none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BCE373B8-7ADE-4DC4-9900-59147BFA16E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828931" y="3407563"/>
            <a:ext cx="2034138" cy="245885"/>
          </a:xfrm>
        </p:spPr>
        <p:txBody>
          <a:bodyPr lIns="0" anchor="ctr"/>
          <a:lstStyle>
            <a:lvl1pPr marL="0" indent="0" algn="ctr">
              <a:buClr>
                <a:schemeClr val="accent2"/>
              </a:buClr>
              <a:buFont typeface="Arial" panose="020B0604020202020204" pitchFamily="34" charset="0"/>
              <a:buNone/>
              <a:defRPr sz="1200">
                <a:solidFill>
                  <a:schemeClr val="bg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Role</a:t>
            </a:r>
          </a:p>
        </p:txBody>
      </p:sp>
      <p:sp>
        <p:nvSpPr>
          <p:cNvPr id="18" name="Text Placeholder 12">
            <a:extLst>
              <a:ext uri="{FF2B5EF4-FFF2-40B4-BE49-F238E27FC236}">
                <a16:creationId xmlns:a16="http://schemas.microsoft.com/office/drawing/2014/main" id="{28F027FF-E9AF-4E49-AC44-48D21AD761A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828931" y="3005055"/>
            <a:ext cx="2034138" cy="360445"/>
          </a:xfrm>
          <a:solidFill>
            <a:schemeClr val="tx2"/>
          </a:solidFill>
        </p:spPr>
        <p:txBody>
          <a:bodyPr lIns="0" anchor="ctr"/>
          <a:lstStyle>
            <a:lvl1pPr marL="0" indent="0" algn="ctr">
              <a:buNone/>
              <a:defRPr sz="1800" b="0" cap="none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29" name="Picture Placeholder 25">
            <a:extLst>
              <a:ext uri="{FF2B5EF4-FFF2-40B4-BE49-F238E27FC236}">
                <a16:creationId xmlns:a16="http://schemas.microsoft.com/office/drawing/2014/main" id="{8989EC4C-4E3F-457F-8CF6-8A88DE68A930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1867711" y="1648853"/>
            <a:ext cx="906304" cy="1206290"/>
          </a:xfrm>
        </p:spPr>
        <p:txBody>
          <a:bodyPr anchor="ctr"/>
          <a:lstStyle>
            <a:lvl1pPr marL="0" indent="0" algn="ctr">
              <a:buNone/>
              <a:defRPr sz="1050" i="1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30" name="Picture Placeholder 25">
            <a:extLst>
              <a:ext uri="{FF2B5EF4-FFF2-40B4-BE49-F238E27FC236}">
                <a16:creationId xmlns:a16="http://schemas.microsoft.com/office/drawing/2014/main" id="{67FB2730-3D12-4D72-AE64-AC3955C5CD99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5630280" y="1648853"/>
            <a:ext cx="906304" cy="1206290"/>
          </a:xfrm>
        </p:spPr>
        <p:txBody>
          <a:bodyPr anchor="ctr"/>
          <a:lstStyle>
            <a:lvl1pPr marL="0" indent="0" algn="ctr">
              <a:buNone/>
              <a:defRPr sz="1050" i="1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31" name="Picture Placeholder 25">
            <a:extLst>
              <a:ext uri="{FF2B5EF4-FFF2-40B4-BE49-F238E27FC236}">
                <a16:creationId xmlns:a16="http://schemas.microsoft.com/office/drawing/2014/main" id="{4F2BB90C-4866-4DB3-B05C-0BB7DBFF8EA3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9392848" y="1648853"/>
            <a:ext cx="906304" cy="1206290"/>
          </a:xfrm>
        </p:spPr>
        <p:txBody>
          <a:bodyPr anchor="ctr"/>
          <a:lstStyle>
            <a:lvl1pPr marL="0" indent="0" algn="ctr">
              <a:buNone/>
              <a:defRPr sz="1050" i="1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FE407FE5-15DF-40F7-B14C-0A04CC30CD6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303794" y="5736658"/>
            <a:ext cx="2034138" cy="245885"/>
          </a:xfrm>
        </p:spPr>
        <p:txBody>
          <a:bodyPr lIns="0" anchor="ctr"/>
          <a:lstStyle>
            <a:lvl1pPr marL="0" indent="0" algn="ctr">
              <a:buClr>
                <a:schemeClr val="accent2"/>
              </a:buClr>
              <a:buFont typeface="Arial" panose="020B0604020202020204" pitchFamily="34" charset="0"/>
              <a:buNone/>
              <a:defRPr sz="1200">
                <a:solidFill>
                  <a:schemeClr val="bg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Role</a:t>
            </a:r>
          </a:p>
        </p:txBody>
      </p:sp>
      <p:sp>
        <p:nvSpPr>
          <p:cNvPr id="23" name="Text Placeholder 12">
            <a:extLst>
              <a:ext uri="{FF2B5EF4-FFF2-40B4-BE49-F238E27FC236}">
                <a16:creationId xmlns:a16="http://schemas.microsoft.com/office/drawing/2014/main" id="{7DD73F77-2E6A-450D-B4AF-8643D8AE1EC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303794" y="5334150"/>
            <a:ext cx="2034138" cy="360445"/>
          </a:xfrm>
          <a:solidFill>
            <a:schemeClr val="tx2"/>
          </a:solidFill>
        </p:spPr>
        <p:txBody>
          <a:bodyPr lIns="0" anchor="ctr"/>
          <a:lstStyle>
            <a:lvl1pPr marL="0" indent="0" algn="ctr">
              <a:buNone/>
              <a:defRPr sz="1800" b="0" cap="none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7F1CAED2-2A78-4780-A303-060C24C5652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066363" y="5736658"/>
            <a:ext cx="2034138" cy="245885"/>
          </a:xfrm>
        </p:spPr>
        <p:txBody>
          <a:bodyPr lIns="0" anchor="ctr"/>
          <a:lstStyle>
            <a:lvl1pPr marL="0" indent="0" algn="ctr">
              <a:buClr>
                <a:schemeClr val="accent2"/>
              </a:buClr>
              <a:buFont typeface="Arial" panose="020B0604020202020204" pitchFamily="34" charset="0"/>
              <a:buNone/>
              <a:defRPr sz="1200">
                <a:solidFill>
                  <a:schemeClr val="bg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Role</a:t>
            </a:r>
          </a:p>
        </p:txBody>
      </p:sp>
      <p:sp>
        <p:nvSpPr>
          <p:cNvPr id="27" name="Text Placeholder 12">
            <a:extLst>
              <a:ext uri="{FF2B5EF4-FFF2-40B4-BE49-F238E27FC236}">
                <a16:creationId xmlns:a16="http://schemas.microsoft.com/office/drawing/2014/main" id="{4E77CA0B-49F8-4EE9-84A7-AB28FD1CC1E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066363" y="5334150"/>
            <a:ext cx="2034138" cy="360445"/>
          </a:xfrm>
          <a:solidFill>
            <a:schemeClr val="tx2"/>
          </a:solidFill>
        </p:spPr>
        <p:txBody>
          <a:bodyPr lIns="0" anchor="ctr"/>
          <a:lstStyle>
            <a:lvl1pPr marL="0" indent="0" algn="ctr">
              <a:buNone/>
              <a:defRPr sz="1800" b="0" cap="none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5D4F2294-CE3A-4705-BCB3-C5DAFA373C2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828931" y="5736658"/>
            <a:ext cx="2034138" cy="245885"/>
          </a:xfrm>
        </p:spPr>
        <p:txBody>
          <a:bodyPr lIns="0" anchor="ctr"/>
          <a:lstStyle>
            <a:lvl1pPr marL="0" indent="0" algn="ctr">
              <a:buClr>
                <a:schemeClr val="accent2"/>
              </a:buClr>
              <a:buFont typeface="Arial" panose="020B0604020202020204" pitchFamily="34" charset="0"/>
              <a:buNone/>
              <a:defRPr sz="1200">
                <a:solidFill>
                  <a:schemeClr val="bg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Role</a:t>
            </a:r>
          </a:p>
        </p:txBody>
      </p:sp>
      <p:sp>
        <p:nvSpPr>
          <p:cNvPr id="32" name="Text Placeholder 12">
            <a:extLst>
              <a:ext uri="{FF2B5EF4-FFF2-40B4-BE49-F238E27FC236}">
                <a16:creationId xmlns:a16="http://schemas.microsoft.com/office/drawing/2014/main" id="{7B49F9AF-7698-444D-8D12-FA0B6A713E0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828931" y="5334150"/>
            <a:ext cx="2034138" cy="360445"/>
          </a:xfrm>
          <a:solidFill>
            <a:schemeClr val="tx2"/>
          </a:solidFill>
        </p:spPr>
        <p:txBody>
          <a:bodyPr lIns="0" anchor="ctr"/>
          <a:lstStyle>
            <a:lvl1pPr marL="0" indent="0" algn="ctr">
              <a:buNone/>
              <a:defRPr sz="1800" b="0" cap="none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33" name="Picture Placeholder 25">
            <a:extLst>
              <a:ext uri="{FF2B5EF4-FFF2-40B4-BE49-F238E27FC236}">
                <a16:creationId xmlns:a16="http://schemas.microsoft.com/office/drawing/2014/main" id="{6057C2E9-1501-4819-B77D-23A0268DB0F1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1867711" y="3977948"/>
            <a:ext cx="906304" cy="1206290"/>
          </a:xfrm>
        </p:spPr>
        <p:txBody>
          <a:bodyPr anchor="ctr"/>
          <a:lstStyle>
            <a:lvl1pPr marL="0" indent="0" algn="ctr">
              <a:buNone/>
              <a:defRPr sz="1050" i="1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34" name="Picture Placeholder 25">
            <a:extLst>
              <a:ext uri="{FF2B5EF4-FFF2-40B4-BE49-F238E27FC236}">
                <a16:creationId xmlns:a16="http://schemas.microsoft.com/office/drawing/2014/main" id="{C77B8544-1CEE-4ED4-89E8-ED042673804D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5630280" y="3977948"/>
            <a:ext cx="906304" cy="1206290"/>
          </a:xfrm>
        </p:spPr>
        <p:txBody>
          <a:bodyPr anchor="ctr"/>
          <a:lstStyle>
            <a:lvl1pPr marL="0" indent="0" algn="ctr">
              <a:buNone/>
              <a:defRPr sz="1050" i="1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35" name="Picture Placeholder 25">
            <a:extLst>
              <a:ext uri="{FF2B5EF4-FFF2-40B4-BE49-F238E27FC236}">
                <a16:creationId xmlns:a16="http://schemas.microsoft.com/office/drawing/2014/main" id="{E1131D92-0382-469E-A358-A2EC5FDCCF32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9392848" y="3977948"/>
            <a:ext cx="906304" cy="1206290"/>
          </a:xfrm>
        </p:spPr>
        <p:txBody>
          <a:bodyPr anchor="ctr"/>
          <a:lstStyle>
            <a:lvl1pPr marL="0" indent="0" algn="ctr">
              <a:buNone/>
              <a:defRPr sz="1050" i="1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C0EBF36-B9CA-4962-B198-27B56B54E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3921977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ed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74D42A7-FF15-4C9E-9657-33DD5BC539DA}"/>
              </a:ext>
            </a:extLst>
          </p:cNvPr>
          <p:cNvSpPr/>
          <p:nvPr userDrawn="1"/>
        </p:nvSpPr>
        <p:spPr>
          <a:xfrm>
            <a:off x="180000" y="179109"/>
            <a:ext cx="11832000" cy="65139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4FA555C0-B108-4047-8AFF-82E05F07344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84213" y="1405643"/>
            <a:ext cx="7559675" cy="360000"/>
          </a:xfrm>
        </p:spPr>
        <p:txBody>
          <a:bodyPr/>
          <a:lstStyle>
            <a:lvl1pPr marL="0" indent="0"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797B74-E645-46F4-8F77-49AF7F0D4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5EAA7C-AE70-48A8-B582-013424EB9C4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095500" y="1992933"/>
            <a:ext cx="9388499" cy="109537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Description Here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557D1A2-E2DD-4CD8-B7DB-2864D4A97E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6B08B7A-4219-4973-8C9B-BF5BCC64480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ECC7194-A4D0-457B-9D3E-53681723AF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98EA298-DD21-4B69-8125-094245EDF71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84213" y="1992934"/>
            <a:ext cx="1095375" cy="1095375"/>
          </a:xfrm>
        </p:spPr>
        <p:txBody>
          <a:bodyPr anchor="ctr"/>
          <a:lstStyle>
            <a:lvl1pPr marL="0" indent="0" algn="ctr">
              <a:buNone/>
              <a:defRPr sz="1050" i="1"/>
            </a:lvl1pPr>
          </a:lstStyle>
          <a:p>
            <a:r>
              <a:rPr lang="en-US" dirty="0"/>
              <a:t>Place</a:t>
            </a:r>
            <a:br>
              <a:rPr lang="en-US" dirty="0"/>
            </a:br>
            <a:r>
              <a:rPr lang="en-US" dirty="0"/>
              <a:t>Your Image / Logo Here</a:t>
            </a:r>
          </a:p>
        </p:txBody>
      </p:sp>
      <p:sp>
        <p:nvSpPr>
          <p:cNvPr id="12" name="Picture Placeholder 10">
            <a:extLst>
              <a:ext uri="{FF2B5EF4-FFF2-40B4-BE49-F238E27FC236}">
                <a16:creationId xmlns:a16="http://schemas.microsoft.com/office/drawing/2014/main" id="{4C93EFCC-1E62-4200-9E96-2476EE2581B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84213" y="3431134"/>
            <a:ext cx="1095375" cy="1095375"/>
          </a:xfrm>
        </p:spPr>
        <p:txBody>
          <a:bodyPr anchor="ctr"/>
          <a:lstStyle>
            <a:lvl1pPr marL="0" indent="0" algn="ctr">
              <a:buNone/>
              <a:defRPr sz="1050" i="1"/>
            </a:lvl1pPr>
          </a:lstStyle>
          <a:p>
            <a:r>
              <a:rPr lang="en-US" dirty="0"/>
              <a:t>Place</a:t>
            </a:r>
            <a:br>
              <a:rPr lang="en-US" dirty="0"/>
            </a:br>
            <a:r>
              <a:rPr lang="en-US" dirty="0"/>
              <a:t>Your Image / Logo Here</a:t>
            </a:r>
          </a:p>
        </p:txBody>
      </p:sp>
      <p:sp>
        <p:nvSpPr>
          <p:cNvPr id="13" name="Picture Placeholder 10">
            <a:extLst>
              <a:ext uri="{FF2B5EF4-FFF2-40B4-BE49-F238E27FC236}">
                <a16:creationId xmlns:a16="http://schemas.microsoft.com/office/drawing/2014/main" id="{8741D874-BD81-4469-AA1C-32517FD7C37B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84213" y="4869334"/>
            <a:ext cx="1095375" cy="1095375"/>
          </a:xfrm>
        </p:spPr>
        <p:txBody>
          <a:bodyPr anchor="ctr"/>
          <a:lstStyle>
            <a:lvl1pPr marL="0" indent="0" algn="ctr">
              <a:buNone/>
              <a:defRPr sz="1050" i="1"/>
            </a:lvl1pPr>
          </a:lstStyle>
          <a:p>
            <a:r>
              <a:rPr lang="en-US" dirty="0"/>
              <a:t>Place</a:t>
            </a:r>
            <a:br>
              <a:rPr lang="en-US" dirty="0"/>
            </a:br>
            <a:r>
              <a:rPr lang="en-US" dirty="0"/>
              <a:t>Your Image / Logo Here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CFB0B599-DDEF-43E9-A07F-FC328C595BCE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2095500" y="3422739"/>
            <a:ext cx="9388499" cy="109537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Description Here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63FF0857-6431-48DC-BE82-9A93C55CEFB4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2095500" y="4867850"/>
            <a:ext cx="9388499" cy="109537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Description Here</a:t>
            </a:r>
          </a:p>
        </p:txBody>
      </p:sp>
    </p:spTree>
    <p:extLst>
      <p:ext uri="{BB962C8B-B14F-4D97-AF65-F5344CB8AC3E}">
        <p14:creationId xmlns:p14="http://schemas.microsoft.com/office/powerpoint/2010/main" val="21194719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74D42A7-FF15-4C9E-9657-33DD5BC539DA}"/>
              </a:ext>
            </a:extLst>
          </p:cNvPr>
          <p:cNvSpPr/>
          <p:nvPr userDrawn="1"/>
        </p:nvSpPr>
        <p:spPr>
          <a:xfrm>
            <a:off x="180000" y="179109"/>
            <a:ext cx="11832000" cy="65139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4FA555C0-B108-4047-8AFF-82E05F07344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84213" y="1405643"/>
            <a:ext cx="7559675" cy="360000"/>
          </a:xfrm>
        </p:spPr>
        <p:txBody>
          <a:bodyPr/>
          <a:lstStyle>
            <a:lvl1pPr marL="0" indent="0"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797B74-E645-46F4-8F77-49AF7F0D4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5EAA7C-AE70-48A8-B582-013424EB9C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557D1A2-E2DD-4CD8-B7DB-2864D4A97E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6B08B7A-4219-4973-8C9B-BF5BCC64480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ECC7194-A4D0-457B-9D3E-53681723AF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174045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48D39141-3E8E-4545-90DB-291A0E5F139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6858000"/>
          </a:xfrm>
          <a:solidFill>
            <a:schemeClr val="tx1">
              <a:lumMod val="75000"/>
              <a:lumOff val="25000"/>
            </a:schemeClr>
          </a:solidFill>
        </p:spPr>
        <p:txBody>
          <a:bodyPr lIns="0" tIns="0" rIns="612000" anchor="ctr"/>
          <a:lstStyle>
            <a:lvl1pPr marL="0" indent="0" algn="r">
              <a:lnSpc>
                <a:spcPct val="100000"/>
              </a:lnSpc>
              <a:buNone/>
              <a:defRPr sz="1200" i="1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Drag &amp; Drop Your </a:t>
            </a:r>
            <a:br>
              <a:rPr lang="en-US" dirty="0"/>
            </a:br>
            <a:r>
              <a:rPr lang="en-US" dirty="0"/>
              <a:t>Background Photo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90A062-54B3-47F2-9D6A-5BC9575208D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0"/>
            <a:ext cx="9672000" cy="6857999"/>
          </a:xfrm>
          <a:solidFill>
            <a:schemeClr val="tx2">
              <a:alpha val="70000"/>
            </a:schemeClr>
          </a:solidFill>
        </p:spPr>
        <p:txBody>
          <a:bodyPr lIns="1116000" rIns="180000" bIns="756000" anchor="ctr"/>
          <a:lstStyle>
            <a:lvl1pPr algn="l">
              <a:lnSpc>
                <a:spcPct val="65000"/>
              </a:lnSpc>
              <a:defRPr sz="880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Thank </a:t>
            </a:r>
            <a:br>
              <a:rPr lang="en-US" dirty="0"/>
            </a:br>
            <a:r>
              <a:rPr lang="en-US" dirty="0"/>
              <a:t>you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49FD1A9-E34B-4888-90DE-493861AD75C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17700" y="4508500"/>
            <a:ext cx="3314700" cy="330200"/>
          </a:xfrm>
        </p:spPr>
        <p:txBody>
          <a:bodyPr anchor="t"/>
          <a:lstStyle>
            <a:lvl1pPr marL="0" indent="0">
              <a:buNone/>
              <a:defRPr sz="200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accent1"/>
                </a:solidFill>
              </a:defRPr>
            </a:lvl2pPr>
            <a:lvl3pPr marL="447675" indent="0">
              <a:buNone/>
              <a:defRPr>
                <a:solidFill>
                  <a:schemeClr val="accent1"/>
                </a:solidFill>
              </a:defRPr>
            </a:lvl3pPr>
            <a:lvl4pPr marL="628650" indent="0">
              <a:buNone/>
              <a:defRPr>
                <a:solidFill>
                  <a:schemeClr val="accent1"/>
                </a:solidFill>
              </a:defRPr>
            </a:lvl4pPr>
            <a:lvl5pPr marL="809625" indent="0">
              <a:buNone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Full Name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3452AC72-D893-4C1A-83BD-9930164D893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917700" y="5180023"/>
            <a:ext cx="3314700" cy="205029"/>
          </a:xfrm>
          <a:ln>
            <a:noFill/>
          </a:ln>
        </p:spPr>
        <p:txBody>
          <a:bodyPr anchor="t"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266700" indent="0">
              <a:buNone/>
              <a:defRPr>
                <a:solidFill>
                  <a:schemeClr val="accent1"/>
                </a:solidFill>
              </a:defRPr>
            </a:lvl2pPr>
            <a:lvl3pPr marL="447675" indent="0">
              <a:buNone/>
              <a:defRPr>
                <a:solidFill>
                  <a:schemeClr val="accent1"/>
                </a:solidFill>
              </a:defRPr>
            </a:lvl3pPr>
            <a:lvl4pPr marL="628650" indent="0">
              <a:buNone/>
              <a:defRPr>
                <a:solidFill>
                  <a:schemeClr val="accent1"/>
                </a:solidFill>
              </a:defRPr>
            </a:lvl4pPr>
            <a:lvl5pPr marL="809625" indent="0">
              <a:buNone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Email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D2EEC149-F1BE-4C36-A789-5BF73B40A21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917700" y="5683561"/>
            <a:ext cx="3314700" cy="205029"/>
          </a:xfrm>
          <a:ln>
            <a:noFill/>
          </a:ln>
        </p:spPr>
        <p:txBody>
          <a:bodyPr anchor="t"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266700" indent="0">
              <a:buNone/>
              <a:defRPr>
                <a:solidFill>
                  <a:schemeClr val="accent1"/>
                </a:solidFill>
              </a:defRPr>
            </a:lvl2pPr>
            <a:lvl3pPr marL="447675" indent="0">
              <a:buNone/>
              <a:defRPr>
                <a:solidFill>
                  <a:schemeClr val="accent1"/>
                </a:solidFill>
              </a:defRPr>
            </a:lvl3pPr>
            <a:lvl4pPr marL="628650" indent="0">
              <a:buNone/>
              <a:defRPr>
                <a:solidFill>
                  <a:schemeClr val="accent1"/>
                </a:solidFill>
              </a:defRPr>
            </a:lvl4pPr>
            <a:lvl5pPr marL="809625" indent="0">
              <a:buNone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Phone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ECC256E6-6AE8-4950-838C-BE638FB4796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917700" y="4821910"/>
            <a:ext cx="3314700" cy="205029"/>
          </a:xfrm>
        </p:spPr>
        <p:txBody>
          <a:bodyPr anchor="t"/>
          <a:lstStyle>
            <a:lvl1pPr marL="0" indent="0">
              <a:buNone/>
              <a:defRPr sz="1000" i="0">
                <a:solidFill>
                  <a:schemeClr val="bg1"/>
                </a:solidFill>
              </a:defRPr>
            </a:lvl1pPr>
            <a:lvl2pPr marL="266700" indent="0">
              <a:buNone/>
              <a:defRPr>
                <a:solidFill>
                  <a:schemeClr val="accent1"/>
                </a:solidFill>
              </a:defRPr>
            </a:lvl2pPr>
            <a:lvl3pPr marL="447675" indent="0">
              <a:buNone/>
              <a:defRPr>
                <a:solidFill>
                  <a:schemeClr val="accent1"/>
                </a:solidFill>
              </a:defRPr>
            </a:lvl3pPr>
            <a:lvl4pPr marL="628650" indent="0">
              <a:buNone/>
              <a:defRPr>
                <a:solidFill>
                  <a:schemeClr val="accent1"/>
                </a:solidFill>
              </a:defRPr>
            </a:lvl4pPr>
            <a:lvl5pPr marL="809625" indent="0">
              <a:buNone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POSITION</a:t>
            </a:r>
          </a:p>
        </p:txBody>
      </p:sp>
    </p:spTree>
    <p:extLst>
      <p:ext uri="{BB962C8B-B14F-4D97-AF65-F5344CB8AC3E}">
        <p14:creationId xmlns:p14="http://schemas.microsoft.com/office/powerpoint/2010/main" val="31857910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75689F-8B6B-4484-8064-90B4D8FB7C7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47343" y="2731933"/>
            <a:ext cx="6903253" cy="3350673"/>
          </a:xfrm>
          <a:gradFill>
            <a:gsLst>
              <a:gs pos="0">
                <a:schemeClr val="tx2"/>
              </a:gs>
              <a:gs pos="100000">
                <a:schemeClr val="accent2"/>
              </a:gs>
            </a:gsLst>
            <a:lin ang="14400000" scaled="0"/>
          </a:gradFill>
        </p:spPr>
        <p:txBody>
          <a:bodyPr lIns="576000" tIns="1872000" rIns="576000"/>
          <a:lstStyle>
            <a:lvl1pPr marL="0" indent="0">
              <a:lnSpc>
                <a:spcPts val="2000"/>
              </a:lnSpc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Describe Your Big Idea</a:t>
            </a: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C57B9832-0120-4094-8C27-082E3533C5DC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012000" cy="6858000"/>
          </a:xfrm>
          <a:custGeom>
            <a:avLst/>
            <a:gdLst>
              <a:gd name="connsiteX0" fmla="*/ 0 w 12012000"/>
              <a:gd name="connsiteY0" fmla="*/ 0 h 6858000"/>
              <a:gd name="connsiteX1" fmla="*/ 8592000 w 12012000"/>
              <a:gd name="connsiteY1" fmla="*/ 0 h 6858000"/>
              <a:gd name="connsiteX2" fmla="*/ 8592000 w 12012000"/>
              <a:gd name="connsiteY2" fmla="*/ 180000 h 6858000"/>
              <a:gd name="connsiteX3" fmla="*/ 12012000 w 12012000"/>
              <a:gd name="connsiteY3" fmla="*/ 180000 h 6858000"/>
              <a:gd name="connsiteX4" fmla="*/ 12012000 w 12012000"/>
              <a:gd name="connsiteY4" fmla="*/ 6678000 h 6858000"/>
              <a:gd name="connsiteX5" fmla="*/ 8592000 w 12012000"/>
              <a:gd name="connsiteY5" fmla="*/ 6678000 h 6858000"/>
              <a:gd name="connsiteX6" fmla="*/ 8592000 w 12012000"/>
              <a:gd name="connsiteY6" fmla="*/ 6858000 h 6858000"/>
              <a:gd name="connsiteX7" fmla="*/ 0 w 1201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012000" h="6858000">
                <a:moveTo>
                  <a:pt x="0" y="0"/>
                </a:moveTo>
                <a:lnTo>
                  <a:pt x="8592000" y="0"/>
                </a:lnTo>
                <a:lnTo>
                  <a:pt x="8592000" y="180000"/>
                </a:lnTo>
                <a:lnTo>
                  <a:pt x="12012000" y="180000"/>
                </a:lnTo>
                <a:lnTo>
                  <a:pt x="12012000" y="6678000"/>
                </a:lnTo>
                <a:lnTo>
                  <a:pt x="8592000" y="6678000"/>
                </a:lnTo>
                <a:lnTo>
                  <a:pt x="8592000" y="6858000"/>
                </a:lnTo>
                <a:lnTo>
                  <a:pt x="0" y="6858000"/>
                </a:lnTo>
                <a:close/>
              </a:path>
            </a:pathLst>
          </a:custGeom>
          <a:noFill/>
        </p:spPr>
        <p:txBody>
          <a:bodyPr wrap="square" lIns="0" tIns="0" rIns="612000" anchor="ctr">
            <a:noAutofit/>
          </a:bodyPr>
          <a:lstStyle>
            <a:lvl1pPr marL="0" indent="0" algn="r">
              <a:lnSpc>
                <a:spcPct val="100000"/>
              </a:lnSpc>
              <a:buNone/>
              <a:defRPr sz="1200" i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Drag &amp; Drop Your </a:t>
            </a:r>
            <a:br>
              <a:rPr lang="en-US" dirty="0"/>
            </a:br>
            <a:r>
              <a:rPr lang="en-US" dirty="0"/>
              <a:t>Background Photo Here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557D1A2-E2DD-4CD8-B7DB-2864D4A97E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683999" y="6262080"/>
            <a:ext cx="6190934" cy="360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6B08B7A-4219-4973-8C9B-BF5BCC64480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solidFill>
            <a:schemeClr val="tx2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ECC7194-A4D0-457B-9D3E-53681723AF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EAF90A48-1BFB-4A19-9A1C-2851879F9E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9778" y="3096087"/>
            <a:ext cx="5455750" cy="1008000"/>
          </a:xfrm>
        </p:spPr>
        <p:txBody>
          <a:bodyPr/>
          <a:lstStyle>
            <a:lvl1pPr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C9E79024-4B2E-43B0-8607-196181AB731F}"/>
              </a:ext>
            </a:extLst>
          </p:cNvPr>
          <p:cNvSpPr/>
          <p:nvPr userDrawn="1"/>
        </p:nvSpPr>
        <p:spPr>
          <a:xfrm rot="5400000">
            <a:off x="6963000" y="1629000"/>
            <a:ext cx="6858000" cy="3600000"/>
          </a:xfrm>
          <a:custGeom>
            <a:avLst/>
            <a:gdLst>
              <a:gd name="connsiteX0" fmla="*/ 0 w 6858000"/>
              <a:gd name="connsiteY0" fmla="*/ 3600000 h 3600000"/>
              <a:gd name="connsiteX1" fmla="*/ 0 w 6858000"/>
              <a:gd name="connsiteY1" fmla="*/ 0 h 3600000"/>
              <a:gd name="connsiteX2" fmla="*/ 0 w 6858000"/>
              <a:gd name="connsiteY2" fmla="*/ 0 h 3600000"/>
              <a:gd name="connsiteX3" fmla="*/ 180000 w 6858000"/>
              <a:gd name="connsiteY3" fmla="*/ 0 h 3600000"/>
              <a:gd name="connsiteX4" fmla="*/ 6678000 w 6858000"/>
              <a:gd name="connsiteY4" fmla="*/ 0 h 3600000"/>
              <a:gd name="connsiteX5" fmla="*/ 6858000 w 6858000"/>
              <a:gd name="connsiteY5" fmla="*/ 0 h 3600000"/>
              <a:gd name="connsiteX6" fmla="*/ 6858000 w 6858000"/>
              <a:gd name="connsiteY6" fmla="*/ 180000 h 3600000"/>
              <a:gd name="connsiteX7" fmla="*/ 6858000 w 6858000"/>
              <a:gd name="connsiteY7" fmla="*/ 3600000 h 3600000"/>
              <a:gd name="connsiteX8" fmla="*/ 6678000 w 6858000"/>
              <a:gd name="connsiteY8" fmla="*/ 3600000 h 3600000"/>
              <a:gd name="connsiteX9" fmla="*/ 6678000 w 6858000"/>
              <a:gd name="connsiteY9" fmla="*/ 180000 h 3600000"/>
              <a:gd name="connsiteX10" fmla="*/ 180000 w 6858000"/>
              <a:gd name="connsiteY10" fmla="*/ 180000 h 3600000"/>
              <a:gd name="connsiteX11" fmla="*/ 180000 w 6858000"/>
              <a:gd name="connsiteY11" fmla="*/ 360000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3600000">
                <a:moveTo>
                  <a:pt x="0" y="3600000"/>
                </a:moveTo>
                <a:lnTo>
                  <a:pt x="0" y="0"/>
                </a:lnTo>
                <a:lnTo>
                  <a:pt x="0" y="0"/>
                </a:lnTo>
                <a:lnTo>
                  <a:pt x="180000" y="0"/>
                </a:lnTo>
                <a:lnTo>
                  <a:pt x="6678000" y="0"/>
                </a:lnTo>
                <a:lnTo>
                  <a:pt x="6858000" y="0"/>
                </a:lnTo>
                <a:lnTo>
                  <a:pt x="6858000" y="180000"/>
                </a:lnTo>
                <a:lnTo>
                  <a:pt x="6858000" y="3600000"/>
                </a:lnTo>
                <a:lnTo>
                  <a:pt x="6678000" y="3600000"/>
                </a:lnTo>
                <a:lnTo>
                  <a:pt x="6678000" y="180000"/>
                </a:lnTo>
                <a:lnTo>
                  <a:pt x="180000" y="180000"/>
                </a:lnTo>
                <a:lnTo>
                  <a:pt x="180000" y="3600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65937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X Number &amp; Ic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767CE6DD-011B-4E2D-9E8A-EFF414E39EE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80000" y="179109"/>
            <a:ext cx="11832000" cy="6513922"/>
          </a:xfrm>
          <a:custGeom>
            <a:avLst/>
            <a:gdLst>
              <a:gd name="connsiteX0" fmla="*/ 0 w 11832000"/>
              <a:gd name="connsiteY0" fmla="*/ 0 h 6513922"/>
              <a:gd name="connsiteX1" fmla="*/ 8412000 w 11832000"/>
              <a:gd name="connsiteY1" fmla="*/ 0 h 6513922"/>
              <a:gd name="connsiteX2" fmla="*/ 8412000 w 11832000"/>
              <a:gd name="connsiteY2" fmla="*/ 891 h 6513922"/>
              <a:gd name="connsiteX3" fmla="*/ 11832000 w 11832000"/>
              <a:gd name="connsiteY3" fmla="*/ 891 h 6513922"/>
              <a:gd name="connsiteX4" fmla="*/ 11832000 w 11832000"/>
              <a:gd name="connsiteY4" fmla="*/ 6498891 h 6513922"/>
              <a:gd name="connsiteX5" fmla="*/ 8412000 w 11832000"/>
              <a:gd name="connsiteY5" fmla="*/ 6498891 h 6513922"/>
              <a:gd name="connsiteX6" fmla="*/ 8412000 w 11832000"/>
              <a:gd name="connsiteY6" fmla="*/ 6513922 h 6513922"/>
              <a:gd name="connsiteX7" fmla="*/ 0 w 11832000"/>
              <a:gd name="connsiteY7" fmla="*/ 6513922 h 6513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832000" h="6513922">
                <a:moveTo>
                  <a:pt x="0" y="0"/>
                </a:moveTo>
                <a:lnTo>
                  <a:pt x="8412000" y="0"/>
                </a:lnTo>
                <a:lnTo>
                  <a:pt x="8412000" y="891"/>
                </a:lnTo>
                <a:lnTo>
                  <a:pt x="11832000" y="891"/>
                </a:lnTo>
                <a:lnTo>
                  <a:pt x="11832000" y="6498891"/>
                </a:lnTo>
                <a:lnTo>
                  <a:pt x="8412000" y="6498891"/>
                </a:lnTo>
                <a:lnTo>
                  <a:pt x="8412000" y="6513922"/>
                </a:lnTo>
                <a:lnTo>
                  <a:pt x="0" y="6513922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</p:spPr>
        <p:txBody>
          <a:bodyPr wrap="square" lIns="0" tIns="1764000" rIns="0" anchor="t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i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Drag &amp; Drop Your </a:t>
            </a:r>
            <a:br>
              <a:rPr lang="en-US" dirty="0"/>
            </a:br>
            <a:r>
              <a:rPr lang="en-US" dirty="0"/>
              <a:t>Background Photo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797B74-E645-46F4-8F77-49AF7F0D4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000" y="808185"/>
            <a:ext cx="7560000" cy="360000"/>
          </a:xfrm>
        </p:spPr>
        <p:txBody>
          <a:bodyPr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557D1A2-E2DD-4CD8-B7DB-2864D4A97E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6B08B7A-4219-4973-8C9B-BF5BCC64480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ECC7194-A4D0-457B-9D3E-53681723AF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C6E75A4B-2655-4B0E-8D3B-0068F57D3D9B}"/>
              </a:ext>
            </a:extLst>
          </p:cNvPr>
          <p:cNvSpPr/>
          <p:nvPr userDrawn="1"/>
        </p:nvSpPr>
        <p:spPr>
          <a:xfrm rot="5400000">
            <a:off x="6963000" y="1629000"/>
            <a:ext cx="6858000" cy="3600000"/>
          </a:xfrm>
          <a:custGeom>
            <a:avLst/>
            <a:gdLst>
              <a:gd name="connsiteX0" fmla="*/ 0 w 6858000"/>
              <a:gd name="connsiteY0" fmla="*/ 3600000 h 3600000"/>
              <a:gd name="connsiteX1" fmla="*/ 0 w 6858000"/>
              <a:gd name="connsiteY1" fmla="*/ 0 h 3600000"/>
              <a:gd name="connsiteX2" fmla="*/ 0 w 6858000"/>
              <a:gd name="connsiteY2" fmla="*/ 0 h 3600000"/>
              <a:gd name="connsiteX3" fmla="*/ 180000 w 6858000"/>
              <a:gd name="connsiteY3" fmla="*/ 0 h 3600000"/>
              <a:gd name="connsiteX4" fmla="*/ 6678000 w 6858000"/>
              <a:gd name="connsiteY4" fmla="*/ 0 h 3600000"/>
              <a:gd name="connsiteX5" fmla="*/ 6858000 w 6858000"/>
              <a:gd name="connsiteY5" fmla="*/ 0 h 3600000"/>
              <a:gd name="connsiteX6" fmla="*/ 6858000 w 6858000"/>
              <a:gd name="connsiteY6" fmla="*/ 180000 h 3600000"/>
              <a:gd name="connsiteX7" fmla="*/ 6858000 w 6858000"/>
              <a:gd name="connsiteY7" fmla="*/ 3600000 h 3600000"/>
              <a:gd name="connsiteX8" fmla="*/ 6678000 w 6858000"/>
              <a:gd name="connsiteY8" fmla="*/ 3600000 h 3600000"/>
              <a:gd name="connsiteX9" fmla="*/ 6678000 w 6858000"/>
              <a:gd name="connsiteY9" fmla="*/ 180000 h 3600000"/>
              <a:gd name="connsiteX10" fmla="*/ 180000 w 6858000"/>
              <a:gd name="connsiteY10" fmla="*/ 180000 h 3600000"/>
              <a:gd name="connsiteX11" fmla="*/ 180000 w 6858000"/>
              <a:gd name="connsiteY11" fmla="*/ 360000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3600000">
                <a:moveTo>
                  <a:pt x="0" y="3600000"/>
                </a:moveTo>
                <a:lnTo>
                  <a:pt x="0" y="0"/>
                </a:lnTo>
                <a:lnTo>
                  <a:pt x="0" y="0"/>
                </a:lnTo>
                <a:lnTo>
                  <a:pt x="180000" y="0"/>
                </a:lnTo>
                <a:lnTo>
                  <a:pt x="6678000" y="0"/>
                </a:lnTo>
                <a:lnTo>
                  <a:pt x="6858000" y="0"/>
                </a:lnTo>
                <a:lnTo>
                  <a:pt x="6858000" y="180000"/>
                </a:lnTo>
                <a:lnTo>
                  <a:pt x="6858000" y="3600000"/>
                </a:lnTo>
                <a:lnTo>
                  <a:pt x="6678000" y="3600000"/>
                </a:lnTo>
                <a:lnTo>
                  <a:pt x="6678000" y="180000"/>
                </a:lnTo>
                <a:lnTo>
                  <a:pt x="180000" y="180000"/>
                </a:lnTo>
                <a:lnTo>
                  <a:pt x="180000" y="360000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9F266E5-40A6-4643-B9AC-B38F2725637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84213" y="3079573"/>
            <a:ext cx="1652587" cy="435600"/>
          </a:xfrm>
          <a:solidFill>
            <a:schemeClr val="tx2">
              <a:alpha val="70000"/>
            </a:schemeClr>
          </a:solidFill>
        </p:spPr>
        <p:txBody>
          <a:bodyPr anchor="ctr"/>
          <a:lstStyle>
            <a:lvl1pPr marL="0" indent="0" algn="ctr">
              <a:buNone/>
              <a:defRPr sz="2400" b="1" cap="all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#NUMBER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CB790CB-E4F5-4B61-A03E-1CA0C32E3F1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0455" y="3799847"/>
            <a:ext cx="1999889" cy="846137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B570684C-B743-402E-8778-A6519957710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971013" y="3079573"/>
            <a:ext cx="1652587" cy="435600"/>
          </a:xfrm>
          <a:solidFill>
            <a:schemeClr val="tx2">
              <a:alpha val="70000"/>
            </a:schemeClr>
          </a:solidFill>
        </p:spPr>
        <p:txBody>
          <a:bodyPr anchor="ctr"/>
          <a:lstStyle>
            <a:lvl1pPr marL="0" indent="0" algn="ctr">
              <a:buNone/>
              <a:defRPr sz="2400" b="1" cap="all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#NUMBER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FCEC7149-9A00-4CA4-B800-1BFD6EBEB88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797255" y="3799847"/>
            <a:ext cx="1999889" cy="846137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0374F0E2-36BA-43B5-8799-77AA3367DF4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69707" y="3079573"/>
            <a:ext cx="1652587" cy="435600"/>
          </a:xfrm>
          <a:solidFill>
            <a:schemeClr val="tx2">
              <a:alpha val="70000"/>
            </a:schemeClr>
          </a:solidFill>
        </p:spPr>
        <p:txBody>
          <a:bodyPr anchor="ctr"/>
          <a:lstStyle>
            <a:lvl1pPr marL="0" indent="0" algn="ctr">
              <a:buNone/>
              <a:defRPr sz="2400" b="1" cap="all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#NUMBER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1BA12174-6A24-4E61-8D58-B3B42C31BE1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96056" y="3799847"/>
            <a:ext cx="1999889" cy="846137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D3A67B21-0E8B-4922-94F9-20492309C4D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544613" y="3079573"/>
            <a:ext cx="1652587" cy="435600"/>
          </a:xfrm>
          <a:solidFill>
            <a:schemeClr val="tx2">
              <a:alpha val="70000"/>
            </a:schemeClr>
          </a:solidFill>
        </p:spPr>
        <p:txBody>
          <a:bodyPr anchor="ctr"/>
          <a:lstStyle>
            <a:lvl1pPr marL="0" indent="0" algn="ctr">
              <a:buNone/>
              <a:defRPr sz="2400" b="1" cap="all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#NUMBER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D801C20C-82D2-465E-8D45-DF1A57E0452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370855" y="3799847"/>
            <a:ext cx="1999889" cy="846137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62BAD45E-2039-4F8D-9CFC-42BFA3756AD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831412" y="3079573"/>
            <a:ext cx="1652587" cy="435600"/>
          </a:xfrm>
          <a:solidFill>
            <a:schemeClr val="tx2">
              <a:alpha val="70000"/>
            </a:schemeClr>
          </a:solidFill>
        </p:spPr>
        <p:txBody>
          <a:bodyPr anchor="ctr"/>
          <a:lstStyle>
            <a:lvl1pPr marL="0" indent="0" algn="ctr">
              <a:buNone/>
              <a:defRPr sz="2400" b="1" cap="all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#NUMBER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64A78879-6338-4F3B-864E-8FF4E08C006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657654" y="3799847"/>
            <a:ext cx="1999889" cy="846137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22" name="Subtitle 2">
            <a:extLst>
              <a:ext uri="{FF2B5EF4-FFF2-40B4-BE49-F238E27FC236}">
                <a16:creationId xmlns:a16="http://schemas.microsoft.com/office/drawing/2014/main" id="{80118439-B306-4F20-9200-1C429EADC7E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101000" y="5271502"/>
            <a:ext cx="1990001" cy="620016"/>
          </a:xfrm>
          <a:gradFill>
            <a:gsLst>
              <a:gs pos="0">
                <a:schemeClr val="tx2"/>
              </a:gs>
              <a:gs pos="100000">
                <a:schemeClr val="accent2"/>
              </a:gs>
            </a:gsLst>
            <a:lin ang="14400000" scaled="0"/>
          </a:gradFill>
        </p:spPr>
        <p:txBody>
          <a:bodyPr lIns="0" anchor="ctr"/>
          <a:lstStyle>
            <a:lvl1pPr marL="0" indent="0" algn="ctr">
              <a:buNone/>
              <a:defRPr sz="2400" b="1" i="1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Outcome</a:t>
            </a:r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99B7E7F2-DF6B-4441-B0B1-7E87E29BA3A7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1098550" y="2217585"/>
            <a:ext cx="823913" cy="823913"/>
          </a:xfrm>
        </p:spPr>
        <p:txBody>
          <a:bodyPr anchor="ctr"/>
          <a:lstStyle>
            <a:lvl1pPr marL="0" indent="0" algn="ctr">
              <a:buNone/>
              <a:defRPr sz="1050" i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7" name="Picture Placeholder 25">
            <a:extLst>
              <a:ext uri="{FF2B5EF4-FFF2-40B4-BE49-F238E27FC236}">
                <a16:creationId xmlns:a16="http://schemas.microsoft.com/office/drawing/2014/main" id="{ED41522A-FBAF-4E5D-B592-F13855964E8B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3385350" y="2217585"/>
            <a:ext cx="823913" cy="823913"/>
          </a:xfrm>
        </p:spPr>
        <p:txBody>
          <a:bodyPr anchor="ctr"/>
          <a:lstStyle>
            <a:lvl1pPr marL="0" indent="0" algn="ctr">
              <a:buNone/>
              <a:defRPr sz="1050" i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8" name="Picture Placeholder 25">
            <a:extLst>
              <a:ext uri="{FF2B5EF4-FFF2-40B4-BE49-F238E27FC236}">
                <a16:creationId xmlns:a16="http://schemas.microsoft.com/office/drawing/2014/main" id="{AA51069C-E1DC-44A0-A6A0-2A4AB0DD4D70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5684044" y="2217585"/>
            <a:ext cx="823913" cy="823913"/>
          </a:xfrm>
        </p:spPr>
        <p:txBody>
          <a:bodyPr anchor="ctr"/>
          <a:lstStyle>
            <a:lvl1pPr marL="0" indent="0" algn="ctr">
              <a:buNone/>
              <a:defRPr sz="1050" i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9" name="Picture Placeholder 25">
            <a:extLst>
              <a:ext uri="{FF2B5EF4-FFF2-40B4-BE49-F238E27FC236}">
                <a16:creationId xmlns:a16="http://schemas.microsoft.com/office/drawing/2014/main" id="{42F6437E-5478-451F-9BE3-E8160EA43516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958950" y="2217585"/>
            <a:ext cx="823913" cy="823913"/>
          </a:xfrm>
        </p:spPr>
        <p:txBody>
          <a:bodyPr anchor="ctr"/>
          <a:lstStyle>
            <a:lvl1pPr marL="0" indent="0" algn="ctr">
              <a:buNone/>
              <a:defRPr sz="1050" i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30" name="Picture Placeholder 25">
            <a:extLst>
              <a:ext uri="{FF2B5EF4-FFF2-40B4-BE49-F238E27FC236}">
                <a16:creationId xmlns:a16="http://schemas.microsoft.com/office/drawing/2014/main" id="{25127DFD-53A7-41A8-B591-AEEC12038026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10245749" y="2217585"/>
            <a:ext cx="823913" cy="823913"/>
          </a:xfrm>
        </p:spPr>
        <p:txBody>
          <a:bodyPr anchor="ctr"/>
          <a:lstStyle>
            <a:lvl1pPr marL="0" indent="0" algn="ctr">
              <a:buNone/>
              <a:defRPr sz="1050" i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38925839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0 40 Vertical 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F76D43D-0DDD-4BAD-8213-BDBF75C30A0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76118" y="4338116"/>
            <a:ext cx="10839764" cy="45719"/>
          </a:xfrm>
          <a:prstGeom prst="rect">
            <a:avLst/>
          </a:prstGeom>
          <a:solidFill>
            <a:schemeClr val="tx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A6D3ACF3-E1F5-4332-9836-C8E6C46591BB}"/>
              </a:ext>
            </a:extLst>
          </p:cNvPr>
          <p:cNvSpPr txBox="1">
            <a:spLocks/>
          </p:cNvSpPr>
          <p:nvPr userDrawn="1"/>
        </p:nvSpPr>
        <p:spPr>
          <a:xfrm>
            <a:off x="0" y="-436"/>
            <a:ext cx="12192000" cy="4343836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2"/>
              </a:gs>
            </a:gsLst>
            <a:lin ang="14400000" scaled="0"/>
          </a:gradFill>
        </p:spPr>
        <p:txBody>
          <a:bodyPr/>
          <a:lstStyle>
            <a:lvl1pPr marL="266700" indent="-2667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47675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FontTx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75000"/>
                  <a:lumOff val="25000"/>
                </a:schemeClr>
              </a:buClr>
              <a:buSzPct val="80000"/>
              <a:buFont typeface="Courier New" panose="02070309020205020404" pitchFamily="49" charset="0"/>
              <a:buChar char="o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DF8FE7-66F4-4586-B49B-61E115ED29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B5B890-F885-418C-9812-59970CAC6BC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521507-88DE-417D-8076-D9152E1E140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ECC7194-A4D0-457B-9D3E-53681723AFF7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FC7DDD-6F93-45F8-AFD6-95AA051FE80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84213" y="1405643"/>
            <a:ext cx="7559675" cy="360000"/>
          </a:xfrm>
        </p:spPr>
        <p:txBody>
          <a:bodyPr/>
          <a:lstStyle>
            <a:lvl1pPr marL="0" indent="0">
              <a:buNone/>
              <a:defRPr sz="22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D1CD6042-5DF4-4624-BC32-25F68745304A}"/>
              </a:ext>
            </a:extLst>
          </p:cNvPr>
          <p:cNvSpPr/>
          <p:nvPr userDrawn="1"/>
        </p:nvSpPr>
        <p:spPr>
          <a:xfrm rot="5400000">
            <a:off x="8220300" y="371700"/>
            <a:ext cx="4343400" cy="3600000"/>
          </a:xfrm>
          <a:custGeom>
            <a:avLst/>
            <a:gdLst>
              <a:gd name="connsiteX0" fmla="*/ 0 w 4343400"/>
              <a:gd name="connsiteY0" fmla="*/ 3600000 h 3600000"/>
              <a:gd name="connsiteX1" fmla="*/ 0 w 4343400"/>
              <a:gd name="connsiteY1" fmla="*/ 0 h 3600000"/>
              <a:gd name="connsiteX2" fmla="*/ 180000 w 4343400"/>
              <a:gd name="connsiteY2" fmla="*/ 0 h 3600000"/>
              <a:gd name="connsiteX3" fmla="*/ 4343400 w 4343400"/>
              <a:gd name="connsiteY3" fmla="*/ 0 h 3600000"/>
              <a:gd name="connsiteX4" fmla="*/ 4343400 w 4343400"/>
              <a:gd name="connsiteY4" fmla="*/ 180000 h 3600000"/>
              <a:gd name="connsiteX5" fmla="*/ 180000 w 4343400"/>
              <a:gd name="connsiteY5" fmla="*/ 180000 h 3600000"/>
              <a:gd name="connsiteX6" fmla="*/ 180000 w 4343400"/>
              <a:gd name="connsiteY6" fmla="*/ 360000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43400" h="3600000">
                <a:moveTo>
                  <a:pt x="0" y="3600000"/>
                </a:moveTo>
                <a:lnTo>
                  <a:pt x="0" y="0"/>
                </a:lnTo>
                <a:lnTo>
                  <a:pt x="180000" y="0"/>
                </a:lnTo>
                <a:lnTo>
                  <a:pt x="4343400" y="0"/>
                </a:lnTo>
                <a:lnTo>
                  <a:pt x="4343400" y="180000"/>
                </a:lnTo>
                <a:lnTo>
                  <a:pt x="180000" y="180000"/>
                </a:lnTo>
                <a:lnTo>
                  <a:pt x="180000" y="3600000"/>
                </a:lnTo>
                <a:close/>
              </a:path>
            </a:pathLst>
          </a:custGeom>
          <a:gradFill>
            <a:gsLst>
              <a:gs pos="0">
                <a:schemeClr val="bg1">
                  <a:alpha val="5000"/>
                </a:schemeClr>
              </a:gs>
              <a:gs pos="100000">
                <a:schemeClr val="bg1">
                  <a:alpha val="3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6294759C-286C-4281-B194-581C766EEF28}"/>
              </a:ext>
            </a:extLst>
          </p:cNvPr>
          <p:cNvSpPr/>
          <p:nvPr userDrawn="1"/>
        </p:nvSpPr>
        <p:spPr>
          <a:xfrm rot="5400000">
            <a:off x="9134700" y="3800700"/>
            <a:ext cx="2514600" cy="3600000"/>
          </a:xfrm>
          <a:custGeom>
            <a:avLst/>
            <a:gdLst>
              <a:gd name="connsiteX0" fmla="*/ 0 w 2514600"/>
              <a:gd name="connsiteY0" fmla="*/ 180000 h 3600000"/>
              <a:gd name="connsiteX1" fmla="*/ 0 w 2514600"/>
              <a:gd name="connsiteY1" fmla="*/ 0 h 3600000"/>
              <a:gd name="connsiteX2" fmla="*/ 2334600 w 2514600"/>
              <a:gd name="connsiteY2" fmla="*/ 0 h 3600000"/>
              <a:gd name="connsiteX3" fmla="*/ 2514600 w 2514600"/>
              <a:gd name="connsiteY3" fmla="*/ 0 h 3600000"/>
              <a:gd name="connsiteX4" fmla="*/ 2514600 w 2514600"/>
              <a:gd name="connsiteY4" fmla="*/ 180000 h 3600000"/>
              <a:gd name="connsiteX5" fmla="*/ 2514600 w 2514600"/>
              <a:gd name="connsiteY5" fmla="*/ 3600000 h 3600000"/>
              <a:gd name="connsiteX6" fmla="*/ 2334600 w 2514600"/>
              <a:gd name="connsiteY6" fmla="*/ 3600000 h 3600000"/>
              <a:gd name="connsiteX7" fmla="*/ 2334600 w 2514600"/>
              <a:gd name="connsiteY7" fmla="*/ 18000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14600" h="3600000">
                <a:moveTo>
                  <a:pt x="0" y="180000"/>
                </a:moveTo>
                <a:lnTo>
                  <a:pt x="0" y="0"/>
                </a:lnTo>
                <a:lnTo>
                  <a:pt x="2334600" y="0"/>
                </a:lnTo>
                <a:lnTo>
                  <a:pt x="2514600" y="0"/>
                </a:lnTo>
                <a:lnTo>
                  <a:pt x="2514600" y="180000"/>
                </a:lnTo>
                <a:lnTo>
                  <a:pt x="2514600" y="3600000"/>
                </a:lnTo>
                <a:lnTo>
                  <a:pt x="2334600" y="3600000"/>
                </a:lnTo>
                <a:lnTo>
                  <a:pt x="2334600" y="180000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5789438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x Content Block with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3">
            <a:extLst>
              <a:ext uri="{FF2B5EF4-FFF2-40B4-BE49-F238E27FC236}">
                <a16:creationId xmlns:a16="http://schemas.microsoft.com/office/drawing/2014/main" id="{E6622698-E93D-4214-8C21-38DBE58C2E3F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286108" y="172039"/>
            <a:ext cx="11832000" cy="6513922"/>
          </a:xfrm>
          <a:custGeom>
            <a:avLst/>
            <a:gdLst>
              <a:gd name="connsiteX0" fmla="*/ 0 w 11832000"/>
              <a:gd name="connsiteY0" fmla="*/ 0 h 6513922"/>
              <a:gd name="connsiteX1" fmla="*/ 8412000 w 11832000"/>
              <a:gd name="connsiteY1" fmla="*/ 0 h 6513922"/>
              <a:gd name="connsiteX2" fmla="*/ 8412000 w 11832000"/>
              <a:gd name="connsiteY2" fmla="*/ 891 h 6513922"/>
              <a:gd name="connsiteX3" fmla="*/ 11832000 w 11832000"/>
              <a:gd name="connsiteY3" fmla="*/ 891 h 6513922"/>
              <a:gd name="connsiteX4" fmla="*/ 11832000 w 11832000"/>
              <a:gd name="connsiteY4" fmla="*/ 6498891 h 6513922"/>
              <a:gd name="connsiteX5" fmla="*/ 8412000 w 11832000"/>
              <a:gd name="connsiteY5" fmla="*/ 6498891 h 6513922"/>
              <a:gd name="connsiteX6" fmla="*/ 8412000 w 11832000"/>
              <a:gd name="connsiteY6" fmla="*/ 6513922 h 6513922"/>
              <a:gd name="connsiteX7" fmla="*/ 0 w 11832000"/>
              <a:gd name="connsiteY7" fmla="*/ 6513922 h 6513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832000" h="6513922">
                <a:moveTo>
                  <a:pt x="0" y="0"/>
                </a:moveTo>
                <a:lnTo>
                  <a:pt x="8412000" y="0"/>
                </a:lnTo>
                <a:lnTo>
                  <a:pt x="8412000" y="891"/>
                </a:lnTo>
                <a:lnTo>
                  <a:pt x="11832000" y="891"/>
                </a:lnTo>
                <a:lnTo>
                  <a:pt x="11832000" y="6498891"/>
                </a:lnTo>
                <a:lnTo>
                  <a:pt x="8412000" y="6498891"/>
                </a:lnTo>
                <a:lnTo>
                  <a:pt x="8412000" y="6513922"/>
                </a:lnTo>
                <a:lnTo>
                  <a:pt x="0" y="6513922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</p:spPr>
        <p:txBody>
          <a:bodyPr wrap="square" lIns="0" tIns="1224000" rIns="0" anchor="t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i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Drag &amp; Drop Your </a:t>
            </a:r>
            <a:br>
              <a:rPr lang="en-US" dirty="0"/>
            </a:br>
            <a:r>
              <a:rPr lang="en-US" dirty="0"/>
              <a:t>Background Photo Here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706BC54-FE11-4237-96CC-8DA267DB5D7C}"/>
              </a:ext>
            </a:extLst>
          </p:cNvPr>
          <p:cNvSpPr/>
          <p:nvPr userDrawn="1"/>
        </p:nvSpPr>
        <p:spPr>
          <a:xfrm rot="5400000">
            <a:off x="6963000" y="1629000"/>
            <a:ext cx="6858000" cy="3600000"/>
          </a:xfrm>
          <a:custGeom>
            <a:avLst/>
            <a:gdLst>
              <a:gd name="connsiteX0" fmla="*/ 0 w 6858000"/>
              <a:gd name="connsiteY0" fmla="*/ 3600000 h 3600000"/>
              <a:gd name="connsiteX1" fmla="*/ 0 w 6858000"/>
              <a:gd name="connsiteY1" fmla="*/ 0 h 3600000"/>
              <a:gd name="connsiteX2" fmla="*/ 0 w 6858000"/>
              <a:gd name="connsiteY2" fmla="*/ 0 h 3600000"/>
              <a:gd name="connsiteX3" fmla="*/ 180000 w 6858000"/>
              <a:gd name="connsiteY3" fmla="*/ 0 h 3600000"/>
              <a:gd name="connsiteX4" fmla="*/ 6678000 w 6858000"/>
              <a:gd name="connsiteY4" fmla="*/ 0 h 3600000"/>
              <a:gd name="connsiteX5" fmla="*/ 6858000 w 6858000"/>
              <a:gd name="connsiteY5" fmla="*/ 0 h 3600000"/>
              <a:gd name="connsiteX6" fmla="*/ 6858000 w 6858000"/>
              <a:gd name="connsiteY6" fmla="*/ 180000 h 3600000"/>
              <a:gd name="connsiteX7" fmla="*/ 6858000 w 6858000"/>
              <a:gd name="connsiteY7" fmla="*/ 3600000 h 3600000"/>
              <a:gd name="connsiteX8" fmla="*/ 6678000 w 6858000"/>
              <a:gd name="connsiteY8" fmla="*/ 3600000 h 3600000"/>
              <a:gd name="connsiteX9" fmla="*/ 6678000 w 6858000"/>
              <a:gd name="connsiteY9" fmla="*/ 180000 h 3600000"/>
              <a:gd name="connsiteX10" fmla="*/ 180000 w 6858000"/>
              <a:gd name="connsiteY10" fmla="*/ 180000 h 3600000"/>
              <a:gd name="connsiteX11" fmla="*/ 180000 w 6858000"/>
              <a:gd name="connsiteY11" fmla="*/ 360000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3600000">
                <a:moveTo>
                  <a:pt x="0" y="3600000"/>
                </a:moveTo>
                <a:lnTo>
                  <a:pt x="0" y="0"/>
                </a:lnTo>
                <a:lnTo>
                  <a:pt x="0" y="0"/>
                </a:lnTo>
                <a:lnTo>
                  <a:pt x="180000" y="0"/>
                </a:lnTo>
                <a:lnTo>
                  <a:pt x="6678000" y="0"/>
                </a:lnTo>
                <a:lnTo>
                  <a:pt x="6858000" y="0"/>
                </a:lnTo>
                <a:lnTo>
                  <a:pt x="6858000" y="180000"/>
                </a:lnTo>
                <a:lnTo>
                  <a:pt x="6858000" y="3600000"/>
                </a:lnTo>
                <a:lnTo>
                  <a:pt x="6678000" y="3600000"/>
                </a:lnTo>
                <a:lnTo>
                  <a:pt x="6678000" y="180000"/>
                </a:lnTo>
                <a:lnTo>
                  <a:pt x="180000" y="180000"/>
                </a:lnTo>
                <a:lnTo>
                  <a:pt x="180000" y="360000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797B74-E645-46F4-8F77-49AF7F0D4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000" y="502571"/>
            <a:ext cx="7560000" cy="675781"/>
          </a:xfrm>
          <a:solidFill>
            <a:srgbClr val="0E6677"/>
          </a:solidFill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557D1A2-E2DD-4CD8-B7DB-2864D4A97E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6B08B7A-4219-4973-8C9B-BF5BCC64480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ECC7194-A4D0-457B-9D3E-53681723AF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78D9ACA-AB64-4D04-A5E0-23AC8B81EC2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99934" y="1741587"/>
            <a:ext cx="2812282" cy="584153"/>
          </a:xfrm>
        </p:spPr>
        <p:txBody>
          <a:bodyPr anchor="ctr"/>
          <a:lstStyle>
            <a:lvl1pPr marL="0" indent="0">
              <a:buNone/>
              <a:defRPr sz="2400" b="1" cap="none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A3B2D4DF-9952-49C7-B850-559AD0DF27D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634603" y="1906838"/>
            <a:ext cx="2812282" cy="297888"/>
          </a:xfrm>
        </p:spPr>
        <p:txBody>
          <a:bodyPr/>
          <a:lstStyle>
            <a:lvl1pPr marL="0" indent="0">
              <a:buNone/>
              <a:defRPr sz="1800" b="0" cap="none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18" name="Text Placeholder 12">
            <a:extLst>
              <a:ext uri="{FF2B5EF4-FFF2-40B4-BE49-F238E27FC236}">
                <a16:creationId xmlns:a16="http://schemas.microsoft.com/office/drawing/2014/main" id="{28F027FF-E9AF-4E49-AC44-48D21AD761A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69272" y="1905339"/>
            <a:ext cx="2812282" cy="297888"/>
          </a:xfrm>
        </p:spPr>
        <p:txBody>
          <a:bodyPr/>
          <a:lstStyle>
            <a:lvl1pPr marL="0" indent="0">
              <a:buNone/>
              <a:defRPr sz="1800" b="0" cap="none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AD447D7D-C1F4-4AD4-AE22-EB8E7F1C419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661859" y="2865097"/>
            <a:ext cx="2812282" cy="297888"/>
          </a:xfrm>
        </p:spPr>
        <p:txBody>
          <a:bodyPr/>
          <a:lstStyle>
            <a:lvl1pPr marL="0" indent="0">
              <a:buNone/>
              <a:defRPr sz="1800" b="0" cap="none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2" name="Text Placeholder 12">
            <a:extLst>
              <a:ext uri="{FF2B5EF4-FFF2-40B4-BE49-F238E27FC236}">
                <a16:creationId xmlns:a16="http://schemas.microsoft.com/office/drawing/2014/main" id="{F9EB6572-1A9F-4672-8E42-A4E15451CA2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031291" y="3925219"/>
            <a:ext cx="2812282" cy="297888"/>
          </a:xfrm>
        </p:spPr>
        <p:txBody>
          <a:bodyPr/>
          <a:lstStyle>
            <a:lvl1pPr marL="0" indent="0">
              <a:buNone/>
              <a:defRPr sz="1800" b="0" cap="none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4" name="Text Placeholder 12">
            <a:extLst>
              <a:ext uri="{FF2B5EF4-FFF2-40B4-BE49-F238E27FC236}">
                <a16:creationId xmlns:a16="http://schemas.microsoft.com/office/drawing/2014/main" id="{CD9A5773-4F50-4631-9B7A-0A2D83E5DC2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592000" y="3925219"/>
            <a:ext cx="2812282" cy="297888"/>
          </a:xfrm>
        </p:spPr>
        <p:txBody>
          <a:bodyPr/>
          <a:lstStyle>
            <a:lvl1pPr marL="0" indent="0">
              <a:buNone/>
              <a:defRPr sz="1800" b="0" cap="none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6" name="Text Placeholder 12">
            <a:extLst>
              <a:ext uri="{FF2B5EF4-FFF2-40B4-BE49-F238E27FC236}">
                <a16:creationId xmlns:a16="http://schemas.microsoft.com/office/drawing/2014/main" id="{278D9ACA-AB64-4D04-A5E0-23AC8B81EC2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876722" y="4947171"/>
            <a:ext cx="2812282" cy="297888"/>
          </a:xfrm>
        </p:spPr>
        <p:txBody>
          <a:bodyPr/>
          <a:lstStyle>
            <a:lvl1pPr marL="0" indent="0">
              <a:buNone/>
              <a:defRPr sz="1800" b="0" cap="none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7" name="Text Placeholder 12">
            <a:extLst>
              <a:ext uri="{FF2B5EF4-FFF2-40B4-BE49-F238E27FC236}">
                <a16:creationId xmlns:a16="http://schemas.microsoft.com/office/drawing/2014/main" id="{278D9ACA-AB64-4D04-A5E0-23AC8B81EC2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255718" y="3890186"/>
            <a:ext cx="2812282" cy="297888"/>
          </a:xfrm>
        </p:spPr>
        <p:txBody>
          <a:bodyPr/>
          <a:lstStyle>
            <a:lvl1pPr marL="0" indent="0">
              <a:buNone/>
              <a:defRPr sz="1800" b="0" cap="none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8" name="Text Placeholder 12">
            <a:extLst>
              <a:ext uri="{FF2B5EF4-FFF2-40B4-BE49-F238E27FC236}">
                <a16:creationId xmlns:a16="http://schemas.microsoft.com/office/drawing/2014/main" id="{278D9ACA-AB64-4D04-A5E0-23AC8B81EC2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301503" y="2903267"/>
            <a:ext cx="2812282" cy="297888"/>
          </a:xfrm>
        </p:spPr>
        <p:txBody>
          <a:bodyPr/>
          <a:lstStyle>
            <a:lvl1pPr marL="0" indent="0">
              <a:buNone/>
              <a:defRPr sz="1800" b="0" cap="none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9" name="Text Placeholder 12">
            <a:extLst>
              <a:ext uri="{FF2B5EF4-FFF2-40B4-BE49-F238E27FC236}">
                <a16:creationId xmlns:a16="http://schemas.microsoft.com/office/drawing/2014/main" id="{278D9ACA-AB64-4D04-A5E0-23AC8B81EC2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606303" y="4915595"/>
            <a:ext cx="2812282" cy="590976"/>
          </a:xfrm>
        </p:spPr>
        <p:txBody>
          <a:bodyPr anchor="ctr"/>
          <a:lstStyle>
            <a:lvl1pPr marL="0" indent="0">
              <a:buNone/>
              <a:defRPr lang="en-US" sz="2400" b="1" kern="1200" cap="none" baseline="0" dirty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Font typeface="Arial" panose="020B0604020202020204" pitchFamily="34" charset="0"/>
              <a:buNone/>
            </a:pPr>
            <a:r>
              <a:rPr lang="en-US" dirty="0"/>
              <a:t>Header</a:t>
            </a:r>
          </a:p>
        </p:txBody>
      </p:sp>
      <p:cxnSp>
        <p:nvCxnSpPr>
          <p:cNvPr id="11" name="Straight Connector 10"/>
          <p:cNvCxnSpPr>
            <a:stCxn id="13" idx="3"/>
          </p:cNvCxnSpPr>
          <p:nvPr userDrawn="1"/>
        </p:nvCxnSpPr>
        <p:spPr>
          <a:xfrm flipV="1">
            <a:off x="3812216" y="2033663"/>
            <a:ext cx="822387" cy="1"/>
          </a:xfrm>
          <a:prstGeom prst="line">
            <a:avLst/>
          </a:prstGeom>
          <a:ln>
            <a:prstDash val="sysDot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 userDrawn="1"/>
        </p:nvCxnSpPr>
        <p:spPr>
          <a:xfrm flipV="1">
            <a:off x="7446885" y="2055782"/>
            <a:ext cx="822387" cy="1"/>
          </a:xfrm>
          <a:prstGeom prst="line">
            <a:avLst/>
          </a:prstGeom>
          <a:ln>
            <a:prstDash val="sysDot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 userDrawn="1"/>
        </p:nvCxnSpPr>
        <p:spPr>
          <a:xfrm>
            <a:off x="5507613" y="3014042"/>
            <a:ext cx="1793890" cy="28819"/>
          </a:xfrm>
          <a:prstGeom prst="line">
            <a:avLst/>
          </a:prstGeom>
          <a:ln>
            <a:prstDash val="sysDot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 userDrawn="1"/>
        </p:nvCxnSpPr>
        <p:spPr>
          <a:xfrm flipV="1">
            <a:off x="4127249" y="4066535"/>
            <a:ext cx="822387" cy="1"/>
          </a:xfrm>
          <a:prstGeom prst="line">
            <a:avLst/>
          </a:prstGeom>
          <a:ln>
            <a:prstDash val="sysDot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 userDrawn="1"/>
        </p:nvCxnSpPr>
        <p:spPr>
          <a:xfrm>
            <a:off x="7858078" y="4076649"/>
            <a:ext cx="729495" cy="10321"/>
          </a:xfrm>
          <a:prstGeom prst="line">
            <a:avLst/>
          </a:prstGeom>
          <a:ln>
            <a:prstDash val="sysDot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 userDrawn="1"/>
        </p:nvCxnSpPr>
        <p:spPr>
          <a:xfrm flipV="1">
            <a:off x="5716378" y="5096115"/>
            <a:ext cx="1889925" cy="9351"/>
          </a:xfrm>
          <a:prstGeom prst="line">
            <a:avLst/>
          </a:prstGeom>
          <a:ln>
            <a:prstDash val="sysDot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59879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6 x Content Block with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45350A6A-6F84-47F4-AE00-8295D96D08C8}"/>
              </a:ext>
            </a:extLst>
          </p:cNvPr>
          <p:cNvSpPr/>
          <p:nvPr userDrawn="1"/>
        </p:nvSpPr>
        <p:spPr>
          <a:xfrm rot="5400000">
            <a:off x="8677500" y="3343500"/>
            <a:ext cx="3429000" cy="3600000"/>
          </a:xfrm>
          <a:custGeom>
            <a:avLst/>
            <a:gdLst>
              <a:gd name="connsiteX0" fmla="*/ 0 w 3429000"/>
              <a:gd name="connsiteY0" fmla="*/ 180000 h 3600000"/>
              <a:gd name="connsiteX1" fmla="*/ 0 w 3429000"/>
              <a:gd name="connsiteY1" fmla="*/ 0 h 3600000"/>
              <a:gd name="connsiteX2" fmla="*/ 3249000 w 3429000"/>
              <a:gd name="connsiteY2" fmla="*/ 0 h 3600000"/>
              <a:gd name="connsiteX3" fmla="*/ 3429000 w 3429000"/>
              <a:gd name="connsiteY3" fmla="*/ 0 h 3600000"/>
              <a:gd name="connsiteX4" fmla="*/ 3429000 w 3429000"/>
              <a:gd name="connsiteY4" fmla="*/ 180000 h 3600000"/>
              <a:gd name="connsiteX5" fmla="*/ 3429000 w 3429000"/>
              <a:gd name="connsiteY5" fmla="*/ 3600000 h 3600000"/>
              <a:gd name="connsiteX6" fmla="*/ 3249000 w 3429000"/>
              <a:gd name="connsiteY6" fmla="*/ 3600000 h 3600000"/>
              <a:gd name="connsiteX7" fmla="*/ 3249000 w 3429000"/>
              <a:gd name="connsiteY7" fmla="*/ 18000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29000" h="3600000">
                <a:moveTo>
                  <a:pt x="0" y="180000"/>
                </a:moveTo>
                <a:lnTo>
                  <a:pt x="0" y="0"/>
                </a:lnTo>
                <a:lnTo>
                  <a:pt x="3249000" y="0"/>
                </a:lnTo>
                <a:lnTo>
                  <a:pt x="3429000" y="0"/>
                </a:lnTo>
                <a:lnTo>
                  <a:pt x="3429000" y="180000"/>
                </a:lnTo>
                <a:lnTo>
                  <a:pt x="3429000" y="3600000"/>
                </a:lnTo>
                <a:lnTo>
                  <a:pt x="3249000" y="3600000"/>
                </a:lnTo>
                <a:lnTo>
                  <a:pt x="3249000" y="180000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6A395197-9758-40F0-B747-F8B134C175EB}"/>
              </a:ext>
            </a:extLst>
          </p:cNvPr>
          <p:cNvSpPr txBox="1">
            <a:spLocks/>
          </p:cNvSpPr>
          <p:nvPr userDrawn="1"/>
        </p:nvSpPr>
        <p:spPr>
          <a:xfrm>
            <a:off x="0" y="-436"/>
            <a:ext cx="12192000" cy="3429436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2"/>
              </a:gs>
            </a:gsLst>
            <a:lin ang="14400000" scaled="0"/>
          </a:gradFill>
        </p:spPr>
        <p:txBody>
          <a:bodyPr/>
          <a:lstStyle>
            <a:lvl1pPr marL="266700" indent="-2667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47675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FontTx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75000"/>
                  <a:lumOff val="25000"/>
                </a:schemeClr>
              </a:buClr>
              <a:buSzPct val="80000"/>
              <a:buFont typeface="Courier New" panose="02070309020205020404" pitchFamily="49" charset="0"/>
              <a:buChar char="o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797B74-E645-46F4-8F77-49AF7F0D4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000" y="808186"/>
            <a:ext cx="7560000" cy="37016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557D1A2-E2DD-4CD8-B7DB-2864D4A97E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6B08B7A-4219-4973-8C9B-BF5BCC64480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ECC7194-A4D0-457B-9D3E-53681723AFF7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430C70C-09F9-40EE-9A89-ED9A5DCFD98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82863" y="3668499"/>
            <a:ext cx="3276000" cy="2238815"/>
          </a:xfrm>
        </p:spPr>
        <p:txBody>
          <a:bodyPr lIns="108000"/>
          <a:lstStyle>
            <a:lvl1pPr marL="171450" indent="-171450">
              <a:buClr>
                <a:schemeClr val="accent2"/>
              </a:buClr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Description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78D9ACA-AB64-4D04-A5E0-23AC8B81EC2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82863" y="3068555"/>
            <a:ext cx="3276000" cy="360445"/>
          </a:xfrm>
          <a:solidFill>
            <a:schemeClr val="tx2"/>
          </a:solidFill>
        </p:spPr>
        <p:txBody>
          <a:bodyPr lIns="108000" anchor="ctr"/>
          <a:lstStyle>
            <a:lvl1pPr marL="0" indent="0">
              <a:buNone/>
              <a:defRPr sz="1800" b="0" cap="none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Header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F3B4EB62-0A18-46F9-98F0-E8FC5EBAF37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45432" y="3668499"/>
            <a:ext cx="3276000" cy="2238815"/>
          </a:xfrm>
        </p:spPr>
        <p:txBody>
          <a:bodyPr lIns="108000"/>
          <a:lstStyle>
            <a:lvl1pPr marL="171450" indent="-171450">
              <a:buClr>
                <a:schemeClr val="accent2"/>
              </a:buClr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Description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A3B2D4DF-9952-49C7-B850-559AD0DF27D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445432" y="3068555"/>
            <a:ext cx="3276000" cy="360445"/>
          </a:xfrm>
          <a:solidFill>
            <a:schemeClr val="tx2"/>
          </a:solidFill>
        </p:spPr>
        <p:txBody>
          <a:bodyPr lIns="108000" anchor="ctr"/>
          <a:lstStyle>
            <a:lvl1pPr marL="0" indent="0">
              <a:buNone/>
              <a:defRPr sz="1800" b="0" cap="none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Header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BCE373B8-7ADE-4DC4-9900-59147BFA16E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08000" y="3668499"/>
            <a:ext cx="3276000" cy="2238815"/>
          </a:xfrm>
        </p:spPr>
        <p:txBody>
          <a:bodyPr lIns="108000"/>
          <a:lstStyle>
            <a:lvl1pPr marL="171450" indent="-171450">
              <a:buClr>
                <a:schemeClr val="accent2"/>
              </a:buClr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Description</a:t>
            </a:r>
          </a:p>
        </p:txBody>
      </p:sp>
      <p:sp>
        <p:nvSpPr>
          <p:cNvPr id="18" name="Text Placeholder 12">
            <a:extLst>
              <a:ext uri="{FF2B5EF4-FFF2-40B4-BE49-F238E27FC236}">
                <a16:creationId xmlns:a16="http://schemas.microsoft.com/office/drawing/2014/main" id="{28F027FF-E9AF-4E49-AC44-48D21AD761A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08000" y="3068555"/>
            <a:ext cx="3276000" cy="360445"/>
          </a:xfrm>
          <a:solidFill>
            <a:schemeClr val="tx2"/>
          </a:solidFill>
        </p:spPr>
        <p:txBody>
          <a:bodyPr lIns="108000" anchor="ctr"/>
          <a:lstStyle>
            <a:lvl1pPr marL="0" indent="0">
              <a:buNone/>
              <a:defRPr sz="1800" b="0" cap="none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Header</a:t>
            </a:r>
          </a:p>
        </p:txBody>
      </p:sp>
      <p:sp>
        <p:nvSpPr>
          <p:cNvPr id="29" name="Picture Placeholder 25">
            <a:extLst>
              <a:ext uri="{FF2B5EF4-FFF2-40B4-BE49-F238E27FC236}">
                <a16:creationId xmlns:a16="http://schemas.microsoft.com/office/drawing/2014/main" id="{8989EC4C-4E3F-457F-8CF6-8A88DE68A930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1908907" y="2005142"/>
            <a:ext cx="823913" cy="823913"/>
          </a:xfrm>
        </p:spPr>
        <p:txBody>
          <a:bodyPr anchor="ctr"/>
          <a:lstStyle>
            <a:lvl1pPr marL="0" indent="0" algn="ctr">
              <a:buNone/>
              <a:defRPr sz="1050" i="1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30" name="Picture Placeholder 25">
            <a:extLst>
              <a:ext uri="{FF2B5EF4-FFF2-40B4-BE49-F238E27FC236}">
                <a16:creationId xmlns:a16="http://schemas.microsoft.com/office/drawing/2014/main" id="{67FB2730-3D12-4D72-AE64-AC3955C5CD99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5671476" y="2005142"/>
            <a:ext cx="823913" cy="823913"/>
          </a:xfrm>
        </p:spPr>
        <p:txBody>
          <a:bodyPr anchor="ctr"/>
          <a:lstStyle>
            <a:lvl1pPr marL="0" indent="0" algn="ctr">
              <a:buNone/>
              <a:defRPr sz="1050" i="1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31" name="Picture Placeholder 25">
            <a:extLst>
              <a:ext uri="{FF2B5EF4-FFF2-40B4-BE49-F238E27FC236}">
                <a16:creationId xmlns:a16="http://schemas.microsoft.com/office/drawing/2014/main" id="{4F2BB90C-4866-4DB3-B05C-0BB7DBFF8EA3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9434044" y="2005142"/>
            <a:ext cx="823913" cy="823913"/>
          </a:xfrm>
        </p:spPr>
        <p:txBody>
          <a:bodyPr anchor="ctr"/>
          <a:lstStyle>
            <a:lvl1pPr marL="0" indent="0" algn="ctr">
              <a:buNone/>
              <a:defRPr sz="1050" i="1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7A3E4BF3-C44A-4FB6-B64A-05FB5AEC75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84213" y="1405643"/>
            <a:ext cx="7559675" cy="360000"/>
          </a:xfrm>
        </p:spPr>
        <p:txBody>
          <a:bodyPr/>
          <a:lstStyle>
            <a:lvl1pPr marL="0" indent="0">
              <a:buNone/>
              <a:defRPr sz="22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AEA98CFA-B2A7-4BCC-B1DC-01CFAD2DD65E}"/>
              </a:ext>
            </a:extLst>
          </p:cNvPr>
          <p:cNvSpPr/>
          <p:nvPr userDrawn="1"/>
        </p:nvSpPr>
        <p:spPr>
          <a:xfrm rot="5400000">
            <a:off x="8677500" y="-85500"/>
            <a:ext cx="3429000" cy="3600000"/>
          </a:xfrm>
          <a:custGeom>
            <a:avLst/>
            <a:gdLst>
              <a:gd name="connsiteX0" fmla="*/ 0 w 3429000"/>
              <a:gd name="connsiteY0" fmla="*/ 3600000 h 3600000"/>
              <a:gd name="connsiteX1" fmla="*/ 0 w 3429000"/>
              <a:gd name="connsiteY1" fmla="*/ 0 h 3600000"/>
              <a:gd name="connsiteX2" fmla="*/ 180000 w 3429000"/>
              <a:gd name="connsiteY2" fmla="*/ 0 h 3600000"/>
              <a:gd name="connsiteX3" fmla="*/ 3429000 w 3429000"/>
              <a:gd name="connsiteY3" fmla="*/ 0 h 3600000"/>
              <a:gd name="connsiteX4" fmla="*/ 3429000 w 3429000"/>
              <a:gd name="connsiteY4" fmla="*/ 180000 h 3600000"/>
              <a:gd name="connsiteX5" fmla="*/ 180000 w 3429000"/>
              <a:gd name="connsiteY5" fmla="*/ 180000 h 3600000"/>
              <a:gd name="connsiteX6" fmla="*/ 180000 w 3429000"/>
              <a:gd name="connsiteY6" fmla="*/ 360000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29000" h="3600000">
                <a:moveTo>
                  <a:pt x="0" y="3600000"/>
                </a:moveTo>
                <a:lnTo>
                  <a:pt x="0" y="0"/>
                </a:lnTo>
                <a:lnTo>
                  <a:pt x="180000" y="0"/>
                </a:lnTo>
                <a:lnTo>
                  <a:pt x="3429000" y="0"/>
                </a:lnTo>
                <a:lnTo>
                  <a:pt x="3429000" y="180000"/>
                </a:lnTo>
                <a:lnTo>
                  <a:pt x="180000" y="180000"/>
                </a:lnTo>
                <a:lnTo>
                  <a:pt x="180000" y="3600000"/>
                </a:lnTo>
                <a:close/>
              </a:path>
            </a:pathLst>
          </a:custGeom>
          <a:gradFill>
            <a:gsLst>
              <a:gs pos="0">
                <a:schemeClr val="bg1">
                  <a:alpha val="5000"/>
                </a:schemeClr>
              </a:gs>
              <a:gs pos="100000">
                <a:schemeClr val="bg1">
                  <a:alpha val="3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425987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Only -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E752CBEE-7696-40FC-AB0E-8790B179D18C}"/>
              </a:ext>
            </a:extLst>
          </p:cNvPr>
          <p:cNvSpPr/>
          <p:nvPr userDrawn="1"/>
        </p:nvSpPr>
        <p:spPr>
          <a:xfrm rot="5400000">
            <a:off x="8188485" y="2854485"/>
            <a:ext cx="4407031" cy="3600000"/>
          </a:xfrm>
          <a:custGeom>
            <a:avLst/>
            <a:gdLst>
              <a:gd name="connsiteX0" fmla="*/ 0 w 4407031"/>
              <a:gd name="connsiteY0" fmla="*/ 180000 h 3600000"/>
              <a:gd name="connsiteX1" fmla="*/ 0 w 4407031"/>
              <a:gd name="connsiteY1" fmla="*/ 0 h 3600000"/>
              <a:gd name="connsiteX2" fmla="*/ 4227031 w 4407031"/>
              <a:gd name="connsiteY2" fmla="*/ 0 h 3600000"/>
              <a:gd name="connsiteX3" fmla="*/ 4407031 w 4407031"/>
              <a:gd name="connsiteY3" fmla="*/ 0 h 3600000"/>
              <a:gd name="connsiteX4" fmla="*/ 4407031 w 4407031"/>
              <a:gd name="connsiteY4" fmla="*/ 180000 h 3600000"/>
              <a:gd name="connsiteX5" fmla="*/ 4407031 w 4407031"/>
              <a:gd name="connsiteY5" fmla="*/ 3600000 h 3600000"/>
              <a:gd name="connsiteX6" fmla="*/ 4227031 w 4407031"/>
              <a:gd name="connsiteY6" fmla="*/ 3600000 h 3600000"/>
              <a:gd name="connsiteX7" fmla="*/ 4227031 w 4407031"/>
              <a:gd name="connsiteY7" fmla="*/ 18000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407031" h="3600000">
                <a:moveTo>
                  <a:pt x="0" y="180000"/>
                </a:moveTo>
                <a:lnTo>
                  <a:pt x="0" y="0"/>
                </a:lnTo>
                <a:lnTo>
                  <a:pt x="4227031" y="0"/>
                </a:lnTo>
                <a:lnTo>
                  <a:pt x="4407031" y="0"/>
                </a:lnTo>
                <a:lnTo>
                  <a:pt x="4407031" y="180000"/>
                </a:lnTo>
                <a:lnTo>
                  <a:pt x="4407031" y="3600000"/>
                </a:lnTo>
                <a:lnTo>
                  <a:pt x="4227031" y="3600000"/>
                </a:lnTo>
                <a:lnTo>
                  <a:pt x="4227031" y="180000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6A395197-9758-40F0-B747-F8B134C175EB}"/>
              </a:ext>
            </a:extLst>
          </p:cNvPr>
          <p:cNvSpPr txBox="1">
            <a:spLocks/>
          </p:cNvSpPr>
          <p:nvPr userDrawn="1"/>
        </p:nvSpPr>
        <p:spPr>
          <a:xfrm>
            <a:off x="0" y="-436"/>
            <a:ext cx="12192000" cy="2451405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2"/>
              </a:gs>
            </a:gsLst>
            <a:lin ang="14400000" scaled="0"/>
          </a:gradFill>
        </p:spPr>
        <p:txBody>
          <a:bodyPr/>
          <a:lstStyle>
            <a:lvl1pPr marL="266700" indent="-2667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47675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FontTx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75000"/>
                  <a:lumOff val="25000"/>
                </a:schemeClr>
              </a:buClr>
              <a:buSzPct val="80000"/>
              <a:buFont typeface="Courier New" panose="02070309020205020404" pitchFamily="49" charset="0"/>
              <a:buChar char="o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797B74-E645-46F4-8F77-49AF7F0D4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000" y="808186"/>
            <a:ext cx="7560000" cy="37016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7A3E4BF3-C44A-4FB6-B64A-05FB5AEC75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84213" y="1405643"/>
            <a:ext cx="7559675" cy="360000"/>
          </a:xfrm>
        </p:spPr>
        <p:txBody>
          <a:bodyPr/>
          <a:lstStyle>
            <a:lvl1pPr marL="0" indent="0">
              <a:buNone/>
              <a:defRPr sz="22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557D1A2-E2DD-4CD8-B7DB-2864D4A97E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6B08B7A-4219-4973-8C9B-BF5BCC64480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ECC7194-A4D0-457B-9D3E-53681723AFF7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89445125-53D2-43B3-8ABC-C88E463BE7DD}"/>
              </a:ext>
            </a:extLst>
          </p:cNvPr>
          <p:cNvSpPr/>
          <p:nvPr userDrawn="1"/>
        </p:nvSpPr>
        <p:spPr>
          <a:xfrm rot="5400000">
            <a:off x="9166516" y="-574515"/>
            <a:ext cx="2450969" cy="3600000"/>
          </a:xfrm>
          <a:custGeom>
            <a:avLst/>
            <a:gdLst>
              <a:gd name="connsiteX0" fmla="*/ 0 w 2450969"/>
              <a:gd name="connsiteY0" fmla="*/ 3600000 h 3600000"/>
              <a:gd name="connsiteX1" fmla="*/ 0 w 2450969"/>
              <a:gd name="connsiteY1" fmla="*/ 0 h 3600000"/>
              <a:gd name="connsiteX2" fmla="*/ 180000 w 2450969"/>
              <a:gd name="connsiteY2" fmla="*/ 0 h 3600000"/>
              <a:gd name="connsiteX3" fmla="*/ 2450969 w 2450969"/>
              <a:gd name="connsiteY3" fmla="*/ 0 h 3600000"/>
              <a:gd name="connsiteX4" fmla="*/ 2450969 w 2450969"/>
              <a:gd name="connsiteY4" fmla="*/ 180000 h 3600000"/>
              <a:gd name="connsiteX5" fmla="*/ 180000 w 2450969"/>
              <a:gd name="connsiteY5" fmla="*/ 180000 h 3600000"/>
              <a:gd name="connsiteX6" fmla="*/ 180000 w 2450969"/>
              <a:gd name="connsiteY6" fmla="*/ 360000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50969" h="3600000">
                <a:moveTo>
                  <a:pt x="0" y="3600000"/>
                </a:moveTo>
                <a:lnTo>
                  <a:pt x="0" y="0"/>
                </a:lnTo>
                <a:lnTo>
                  <a:pt x="180000" y="0"/>
                </a:lnTo>
                <a:lnTo>
                  <a:pt x="2450969" y="0"/>
                </a:lnTo>
                <a:lnTo>
                  <a:pt x="2450969" y="180000"/>
                </a:lnTo>
                <a:lnTo>
                  <a:pt x="180000" y="180000"/>
                </a:lnTo>
                <a:lnTo>
                  <a:pt x="180000" y="3600000"/>
                </a:lnTo>
                <a:close/>
              </a:path>
            </a:pathLst>
          </a:custGeom>
          <a:gradFill>
            <a:gsLst>
              <a:gs pos="0">
                <a:schemeClr val="bg1">
                  <a:alpha val="5000"/>
                </a:schemeClr>
              </a:gs>
              <a:gs pos="100000">
                <a:schemeClr val="bg1">
                  <a:alpha val="3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7594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ECC7194-A4D0-457B-9D3E-53681723AFF7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Rectangle 4"/>
          <p:cNvSpPr/>
          <p:nvPr userDrawn="1"/>
        </p:nvSpPr>
        <p:spPr>
          <a:xfrm>
            <a:off x="209405" y="0"/>
            <a:ext cx="5409617" cy="6858000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391051" y="232483"/>
            <a:ext cx="5046324" cy="6393033"/>
          </a:xfrm>
        </p:spPr>
        <p:txBody>
          <a:bodyPr/>
          <a:lstStyle/>
          <a:p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6337300" y="384175"/>
            <a:ext cx="5430838" cy="5992813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9613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6568324" y="0"/>
            <a:ext cx="5409617" cy="6858000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6749970" y="232483"/>
            <a:ext cx="5046324" cy="6393033"/>
          </a:xfr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ECC7194-A4D0-457B-9D3E-53681723AFF7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453031" y="956280"/>
            <a:ext cx="5430838" cy="5420721"/>
          </a:xfrm>
        </p:spPr>
        <p:txBody>
          <a:bodyPr/>
          <a:lstStyle/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33388" y="231775"/>
            <a:ext cx="5492750" cy="612775"/>
          </a:xfrm>
        </p:spPr>
        <p:txBody>
          <a:bodyPr anchor="ctr"/>
          <a:lstStyle>
            <a:lvl1pPr marL="0" indent="0">
              <a:buNone/>
              <a:defRPr sz="2400" b="1" baseline="0"/>
            </a:lvl1pPr>
            <a:lvl3pPr marL="447675" indent="0">
              <a:buNone/>
              <a:defRPr/>
            </a:lvl3pPr>
          </a:lstStyle>
          <a:p>
            <a:pPr lvl="0"/>
            <a:r>
              <a:rPr lang="en-US" b="1" dirty="0" smtClean="0"/>
              <a:t>Title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41954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9A5246D-ECE9-473C-953D-D56C3F7B32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000" y="808186"/>
            <a:ext cx="7560000" cy="37016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noProof="0" smtClean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D946F0-677D-45B4-83B9-FD3BD3FFCA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4000" y="1825625"/>
            <a:ext cx="10800000" cy="432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45BE21-FA72-48F5-9A53-134902BF63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8000" y="6192000"/>
            <a:ext cx="7560000" cy="36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F79B29-5421-49A7-A511-D916B66A88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75764" y="6241764"/>
            <a:ext cx="270474" cy="270474"/>
          </a:xfrm>
          <a:prstGeom prst="ellipse">
            <a:avLst/>
          </a:prstGeom>
          <a:solidFill>
            <a:schemeClr val="accent1"/>
          </a:solidFill>
        </p:spPr>
        <p:txBody>
          <a:bodyPr vert="horz" lIns="0" tIns="0" rIns="0" bIns="0" rtlCol="0" anchor="ctr"/>
          <a:lstStyle>
            <a:lvl1pPr algn="ctr">
              <a:defRPr sz="1000">
                <a:solidFill>
                  <a:schemeClr val="tx2"/>
                </a:solidFill>
              </a:defRPr>
            </a:lvl1pPr>
          </a:lstStyle>
          <a:p>
            <a:fld id="{EECC7194-A4D0-457B-9D3E-53681723AFF7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789252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70" r:id="rId8"/>
    <p:sldLayoutId id="2147483671" r:id="rId9"/>
    <p:sldLayoutId id="2147483665" r:id="rId10"/>
    <p:sldLayoutId id="2147483666" r:id="rId11"/>
    <p:sldLayoutId id="2147483667" r:id="rId12"/>
    <p:sldLayoutId id="2147483668" r:id="rId13"/>
    <p:sldLayoutId id="2147483650" r:id="rId14"/>
    <p:sldLayoutId id="2147483669" r:id="rId1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 cap="all" spc="-150" baseline="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100000"/>
        </a:lnSpc>
        <a:spcBef>
          <a:spcPts val="0"/>
        </a:spcBef>
        <a:spcAft>
          <a:spcPts val="1000"/>
        </a:spcAft>
        <a:buClr>
          <a:schemeClr val="accent2"/>
        </a:buClr>
        <a:buFont typeface="Arial" panose="020B0604020202020204" pitchFamily="34" charset="0"/>
        <a:buChar char="●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47675" indent="-180975" algn="l" defTabSz="914400" rtl="0" eaLnBrk="1" latinLnBrk="0" hangingPunct="1">
        <a:lnSpc>
          <a:spcPct val="100000"/>
        </a:lnSpc>
        <a:spcBef>
          <a:spcPts val="0"/>
        </a:spcBef>
        <a:spcAft>
          <a:spcPts val="1000"/>
        </a:spcAft>
        <a:buClr>
          <a:schemeClr val="accent2"/>
        </a:buClr>
        <a:buFontTx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28650" indent="-180975" algn="l" defTabSz="914400" rtl="0" eaLnBrk="1" latinLnBrk="0" hangingPunct="1">
        <a:lnSpc>
          <a:spcPct val="100000"/>
        </a:lnSpc>
        <a:spcBef>
          <a:spcPts val="0"/>
        </a:spcBef>
        <a:spcAft>
          <a:spcPts val="1000"/>
        </a:spcAft>
        <a:buClr>
          <a:schemeClr val="tx1">
            <a:lumMod val="50000"/>
            <a:lumOff val="50000"/>
          </a:schemeClr>
        </a:buClr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809625" indent="-180975" algn="l" defTabSz="914400" rtl="0" eaLnBrk="1" latinLnBrk="0" hangingPunct="1">
        <a:lnSpc>
          <a:spcPct val="100000"/>
        </a:lnSpc>
        <a:spcBef>
          <a:spcPts val="0"/>
        </a:spcBef>
        <a:spcAft>
          <a:spcPts val="1000"/>
        </a:spcAft>
        <a:buClr>
          <a:schemeClr val="tx1">
            <a:lumMod val="75000"/>
            <a:lumOff val="25000"/>
          </a:schemeClr>
        </a:buClr>
        <a:buSzPct val="80000"/>
        <a:buFont typeface="Courier New" panose="02070309020205020404" pitchFamily="49" charset="0"/>
        <a:buChar char="o"/>
        <a:defRPr sz="1000" kern="1200">
          <a:solidFill>
            <a:schemeClr val="tx1"/>
          </a:solidFill>
          <a:latin typeface="+mn-lt"/>
          <a:ea typeface="+mn-ea"/>
          <a:cs typeface="+mn-cs"/>
        </a:defRPr>
      </a:lvl4pPr>
      <a:lvl5pPr marL="990600" indent="-180975" algn="l" defTabSz="914400" rtl="0" eaLnBrk="1" latinLnBrk="0" hangingPunct="1">
        <a:lnSpc>
          <a:spcPct val="10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12" Type="http://schemas.openxmlformats.org/officeDocument/2006/relationships/image" Target="../media/image13.sv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12" Type="http://schemas.openxmlformats.org/officeDocument/2006/relationships/image" Target="../media/image13.sv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image" Target="../media/image5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/>
          <p:cNvPicPr>
            <a:picLocks noGrp="1" noChangeAspect="1"/>
          </p:cNvPicPr>
          <p:nvPr>
            <p:ph type="pic" sz="quarter" idx="12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8D8E648-93B0-47FF-A306-492EFF7FC49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/>
              <a:t>Effective Paragraph Writing</a:t>
            </a:r>
            <a:endParaRPr lang="en-US" dirty="0"/>
          </a:p>
        </p:txBody>
      </p:sp>
      <p:sp>
        <p:nvSpPr>
          <p:cNvPr id="5" name="object 7" descr="Beige rectangle">
            <a:extLst>
              <a:ext uri="{FF2B5EF4-FFF2-40B4-BE49-F238E27FC236}">
                <a16:creationId xmlns:a16="http://schemas.microsoft.com/office/drawing/2014/main" id="{C85C272F-FCB2-478D-9E03-EC734D1AB6C0}"/>
              </a:ext>
            </a:extLst>
          </p:cNvPr>
          <p:cNvSpPr/>
          <p:nvPr/>
        </p:nvSpPr>
        <p:spPr bwMode="white">
          <a:xfrm>
            <a:off x="3687084" y="3441536"/>
            <a:ext cx="4104000" cy="0"/>
          </a:xfrm>
          <a:custGeom>
            <a:avLst/>
            <a:gdLst/>
            <a:ahLst/>
            <a:cxnLst/>
            <a:rect l="l" t="t" r="r" b="b"/>
            <a:pathLst>
              <a:path w="3935729">
                <a:moveTo>
                  <a:pt x="0" y="0"/>
                </a:moveTo>
                <a:lnTo>
                  <a:pt x="3935349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50593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/>
          <p:cNvPicPr>
            <a:picLocks noGrp="1" noChangeAspect="1"/>
          </p:cNvPicPr>
          <p:nvPr>
            <p:ph type="pic" sz="quarter" idx="1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033782" cy="6858000"/>
          </a:xfr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DD509E5E-F68C-4F2B-8EC7-4325958603E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1569877" y="0"/>
            <a:ext cx="6058185" cy="6858000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F7E39F-041F-4A45-A1CF-F8C269887D5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66259" y="653412"/>
            <a:ext cx="6903253" cy="5795405"/>
          </a:xfrm>
          <a:gradFill>
            <a:gsLst>
              <a:gs pos="0">
                <a:schemeClr val="tx2"/>
              </a:gs>
              <a:gs pos="100000">
                <a:schemeClr val="accent2"/>
              </a:gs>
            </a:gsLst>
            <a:lin ang="14400000" scaled="0"/>
          </a:gradFill>
        </p:spPr>
        <p:txBody>
          <a:bodyPr/>
          <a:lstStyle/>
          <a:p>
            <a:pPr marL="285750" indent="-285750">
              <a:buClr>
                <a:schemeClr val="bg1">
                  <a:lumMod val="95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Clear and logical progression of thoughts </a:t>
            </a:r>
          </a:p>
          <a:p>
            <a:pPr marL="285750" indent="-285750">
              <a:buClr>
                <a:schemeClr val="bg1">
                  <a:lumMod val="95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Requirement of good writing </a:t>
            </a:r>
          </a:p>
          <a:p>
            <a:pPr marL="733425" lvl="1" indent="-285750">
              <a:buClr>
                <a:schemeClr val="bg1">
                  <a:lumMod val="95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chemeClr val="bg1"/>
                </a:solidFill>
              </a:rPr>
              <a:t>Careful organization of ideas</a:t>
            </a:r>
          </a:p>
          <a:p>
            <a:pPr marL="285750" indent="-285750">
              <a:buClr>
                <a:schemeClr val="bg1">
                  <a:lumMod val="95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To show connectivity, writers use </a:t>
            </a:r>
          </a:p>
          <a:p>
            <a:pPr marL="733425" lvl="1" indent="-285750">
              <a:buClr>
                <a:schemeClr val="bg1">
                  <a:lumMod val="95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chemeClr val="bg1"/>
                </a:solidFill>
              </a:rPr>
              <a:t>Repetition of key words </a:t>
            </a:r>
          </a:p>
          <a:p>
            <a:pPr marL="733425" lvl="1" indent="-285750">
              <a:buClr>
                <a:schemeClr val="bg1">
                  <a:lumMod val="95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chemeClr val="bg1"/>
                </a:solidFill>
              </a:rPr>
              <a:t>Synonyms and pronouns</a:t>
            </a:r>
          </a:p>
          <a:p>
            <a:pPr marL="733425" lvl="1" indent="-285750">
              <a:buClr>
                <a:schemeClr val="bg1">
                  <a:lumMod val="95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chemeClr val="bg1"/>
                </a:solidFill>
              </a:rPr>
              <a:t>Transitional expressions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9BE4A06-2673-41EF-AF84-96B0EDEC0F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4714" y="1246998"/>
            <a:ext cx="4585966" cy="827762"/>
          </a:xfrm>
        </p:spPr>
        <p:txBody>
          <a:bodyPr/>
          <a:lstStyle/>
          <a:p>
            <a:r>
              <a:rPr lang="en-US" dirty="0" smtClean="0"/>
              <a:t>COHERENCE</a:t>
            </a:r>
            <a:endParaRPr lang="en-US" dirty="0"/>
          </a:p>
        </p:txBody>
      </p:sp>
      <p:sp>
        <p:nvSpPr>
          <p:cNvPr id="9" name="object 7" descr="Beige rectangle">
            <a:extLst>
              <a:ext uri="{FF2B5EF4-FFF2-40B4-BE49-F238E27FC236}">
                <a16:creationId xmlns:a16="http://schemas.microsoft.com/office/drawing/2014/main" id="{400AB11A-4D5E-4CDE-BB60-C8578F59C3E0}"/>
              </a:ext>
            </a:extLst>
          </p:cNvPr>
          <p:cNvSpPr/>
          <p:nvPr/>
        </p:nvSpPr>
        <p:spPr bwMode="white">
          <a:xfrm>
            <a:off x="2591112" y="1996104"/>
            <a:ext cx="4104000" cy="0"/>
          </a:xfrm>
          <a:custGeom>
            <a:avLst/>
            <a:gdLst/>
            <a:ahLst/>
            <a:cxnLst/>
            <a:rect l="l" t="t" r="r" b="b"/>
            <a:pathLst>
              <a:path w="3935729">
                <a:moveTo>
                  <a:pt x="0" y="0"/>
                </a:moveTo>
                <a:lnTo>
                  <a:pt x="3935349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3FC51DE-D10A-4DE8-A7E3-22FA2E4FC19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1569877" y="5904087"/>
            <a:ext cx="6058183" cy="45719"/>
          </a:xfrm>
          <a:prstGeom prst="rect">
            <a:avLst/>
          </a:prstGeom>
          <a:solidFill>
            <a:schemeClr val="tx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Slide Number Placeholder 51">
            <a:extLst>
              <a:ext uri="{FF2B5EF4-FFF2-40B4-BE49-F238E27FC236}">
                <a16:creationId xmlns:a16="http://schemas.microsoft.com/office/drawing/2014/main" id="{947A81F6-261F-44F4-B660-7BD323AE299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ECC7194-A4D0-457B-9D3E-53681723AFF7}" type="slidenum">
              <a:rPr lang="en-US" smtClean="0"/>
              <a:pPr/>
              <a:t>10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CDC0198-E919-4071-9C4B-5B3D19A4678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ChangeAspect="1"/>
          </p:cNvGrpSpPr>
          <p:nvPr/>
        </p:nvGrpSpPr>
        <p:grpSpPr>
          <a:xfrm>
            <a:off x="1436566" y="1168341"/>
            <a:ext cx="906419" cy="906419"/>
            <a:chOff x="5482999" y="1607028"/>
            <a:chExt cx="1200866" cy="1200866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67DDF34-4085-4945-A320-585AC8EBAAF2}"/>
                </a:ext>
              </a:extLst>
            </p:cNvPr>
            <p:cNvSpPr/>
            <p:nvPr/>
          </p:nvSpPr>
          <p:spPr>
            <a:xfrm>
              <a:off x="5587207" y="1711236"/>
              <a:ext cx="992451" cy="992451"/>
            </a:xfrm>
            <a:prstGeom prst="rect">
              <a:avLst/>
            </a:prstGeom>
            <a:noFill/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D521D40-9109-4214-B458-FAB53B1DA80D}"/>
                </a:ext>
              </a:extLst>
            </p:cNvPr>
            <p:cNvSpPr/>
            <p:nvPr/>
          </p:nvSpPr>
          <p:spPr>
            <a:xfrm>
              <a:off x="5482999" y="1607028"/>
              <a:ext cx="1200866" cy="1200866"/>
            </a:xfrm>
            <a:prstGeom prst="rect">
              <a:avLst/>
            </a:prstGeom>
            <a:noFill/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755431" y="1456608"/>
            <a:ext cx="365484" cy="329883"/>
            <a:chOff x="3355975" y="954088"/>
            <a:chExt cx="733426" cy="661987"/>
          </a:xfrm>
          <a:solidFill>
            <a:srgbClr val="F0CDA1"/>
          </a:solidFill>
        </p:grpSpPr>
        <p:sp>
          <p:nvSpPr>
            <p:cNvPr id="20" name="Rectangle 6"/>
            <p:cNvSpPr>
              <a:spLocks noChangeArrowheads="1"/>
            </p:cNvSpPr>
            <p:nvPr/>
          </p:nvSpPr>
          <p:spPr bwMode="auto">
            <a:xfrm>
              <a:off x="3476625" y="1155700"/>
              <a:ext cx="293688" cy="190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21" name="Rectangle 7"/>
            <p:cNvSpPr>
              <a:spLocks noChangeArrowheads="1"/>
            </p:cNvSpPr>
            <p:nvPr/>
          </p:nvSpPr>
          <p:spPr bwMode="auto">
            <a:xfrm>
              <a:off x="3476625" y="1238250"/>
              <a:ext cx="236538" cy="2063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22" name="Rectangle 8"/>
            <p:cNvSpPr>
              <a:spLocks noChangeArrowheads="1"/>
            </p:cNvSpPr>
            <p:nvPr/>
          </p:nvSpPr>
          <p:spPr bwMode="auto">
            <a:xfrm>
              <a:off x="3476625" y="1325563"/>
              <a:ext cx="173038" cy="2063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grpSp>
          <p:nvGrpSpPr>
            <p:cNvPr id="23" name="Group 22"/>
            <p:cNvGrpSpPr/>
            <p:nvPr/>
          </p:nvGrpSpPr>
          <p:grpSpPr>
            <a:xfrm>
              <a:off x="3355975" y="954088"/>
              <a:ext cx="733426" cy="661987"/>
              <a:chOff x="3355975" y="954088"/>
              <a:chExt cx="733426" cy="661987"/>
            </a:xfrm>
            <a:grpFill/>
          </p:grpSpPr>
          <p:sp>
            <p:nvSpPr>
              <p:cNvPr id="24" name="Freeform 5"/>
              <p:cNvSpPr>
                <a:spLocks noEditPoints="1"/>
              </p:cNvSpPr>
              <p:nvPr/>
            </p:nvSpPr>
            <p:spPr bwMode="auto">
              <a:xfrm>
                <a:off x="3355975" y="954088"/>
                <a:ext cx="534988" cy="661987"/>
              </a:xfrm>
              <a:custGeom>
                <a:avLst/>
                <a:gdLst>
                  <a:gd name="T0" fmla="*/ 312 w 337"/>
                  <a:gd name="T1" fmla="*/ 392 h 417"/>
                  <a:gd name="T2" fmla="*/ 25 w 337"/>
                  <a:gd name="T3" fmla="*/ 392 h 417"/>
                  <a:gd name="T4" fmla="*/ 25 w 337"/>
                  <a:gd name="T5" fmla="*/ 101 h 417"/>
                  <a:gd name="T6" fmla="*/ 100 w 337"/>
                  <a:gd name="T7" fmla="*/ 101 h 417"/>
                  <a:gd name="T8" fmla="*/ 100 w 337"/>
                  <a:gd name="T9" fmla="*/ 26 h 417"/>
                  <a:gd name="T10" fmla="*/ 312 w 337"/>
                  <a:gd name="T11" fmla="*/ 26 h 417"/>
                  <a:gd name="T12" fmla="*/ 312 w 337"/>
                  <a:gd name="T13" fmla="*/ 134 h 417"/>
                  <a:gd name="T14" fmla="*/ 337 w 337"/>
                  <a:gd name="T15" fmla="*/ 108 h 417"/>
                  <a:gd name="T16" fmla="*/ 337 w 337"/>
                  <a:gd name="T17" fmla="*/ 0 h 417"/>
                  <a:gd name="T18" fmla="*/ 89 w 337"/>
                  <a:gd name="T19" fmla="*/ 0 h 417"/>
                  <a:gd name="T20" fmla="*/ 0 w 337"/>
                  <a:gd name="T21" fmla="*/ 89 h 417"/>
                  <a:gd name="T22" fmla="*/ 0 w 337"/>
                  <a:gd name="T23" fmla="*/ 417 h 417"/>
                  <a:gd name="T24" fmla="*/ 337 w 337"/>
                  <a:gd name="T25" fmla="*/ 417 h 417"/>
                  <a:gd name="T26" fmla="*/ 337 w 337"/>
                  <a:gd name="T27" fmla="*/ 286 h 417"/>
                  <a:gd name="T28" fmla="*/ 312 w 337"/>
                  <a:gd name="T29" fmla="*/ 312 h 417"/>
                  <a:gd name="T30" fmla="*/ 312 w 337"/>
                  <a:gd name="T31" fmla="*/ 392 h 417"/>
                  <a:gd name="T32" fmla="*/ 37 w 337"/>
                  <a:gd name="T33" fmla="*/ 88 h 417"/>
                  <a:gd name="T34" fmla="*/ 88 w 337"/>
                  <a:gd name="T35" fmla="*/ 37 h 417"/>
                  <a:gd name="T36" fmla="*/ 88 w 337"/>
                  <a:gd name="T37" fmla="*/ 88 h 417"/>
                  <a:gd name="T38" fmla="*/ 37 w 337"/>
                  <a:gd name="T39" fmla="*/ 88 h 4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37" h="417">
                    <a:moveTo>
                      <a:pt x="312" y="392"/>
                    </a:moveTo>
                    <a:lnTo>
                      <a:pt x="25" y="392"/>
                    </a:lnTo>
                    <a:lnTo>
                      <a:pt x="25" y="101"/>
                    </a:lnTo>
                    <a:lnTo>
                      <a:pt x="100" y="101"/>
                    </a:lnTo>
                    <a:lnTo>
                      <a:pt x="100" y="26"/>
                    </a:lnTo>
                    <a:lnTo>
                      <a:pt x="312" y="26"/>
                    </a:lnTo>
                    <a:lnTo>
                      <a:pt x="312" y="134"/>
                    </a:lnTo>
                    <a:lnTo>
                      <a:pt x="337" y="108"/>
                    </a:lnTo>
                    <a:lnTo>
                      <a:pt x="337" y="0"/>
                    </a:lnTo>
                    <a:lnTo>
                      <a:pt x="89" y="0"/>
                    </a:lnTo>
                    <a:lnTo>
                      <a:pt x="0" y="89"/>
                    </a:lnTo>
                    <a:lnTo>
                      <a:pt x="0" y="417"/>
                    </a:lnTo>
                    <a:lnTo>
                      <a:pt x="337" y="417"/>
                    </a:lnTo>
                    <a:lnTo>
                      <a:pt x="337" y="286"/>
                    </a:lnTo>
                    <a:lnTo>
                      <a:pt x="312" y="312"/>
                    </a:lnTo>
                    <a:lnTo>
                      <a:pt x="312" y="392"/>
                    </a:lnTo>
                    <a:close/>
                    <a:moveTo>
                      <a:pt x="37" y="88"/>
                    </a:moveTo>
                    <a:lnTo>
                      <a:pt x="88" y="37"/>
                    </a:lnTo>
                    <a:lnTo>
                      <a:pt x="88" y="88"/>
                    </a:lnTo>
                    <a:lnTo>
                      <a:pt x="37" y="8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ato Light"/>
                  <a:ea typeface="+mn-ea"/>
                  <a:cs typeface="+mn-cs"/>
                </a:endParaRPr>
              </a:p>
            </p:txBody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3659188" y="1069975"/>
                <a:ext cx="430213" cy="430212"/>
              </a:xfrm>
              <a:custGeom>
                <a:avLst/>
                <a:gdLst>
                  <a:gd name="T0" fmla="*/ 146 w 271"/>
                  <a:gd name="T1" fmla="*/ 35 h 271"/>
                  <a:gd name="T2" fmla="*/ 121 w 271"/>
                  <a:gd name="T3" fmla="*/ 61 h 271"/>
                  <a:gd name="T4" fmla="*/ 26 w 271"/>
                  <a:gd name="T5" fmla="*/ 156 h 271"/>
                  <a:gd name="T6" fmla="*/ 0 w 271"/>
                  <a:gd name="T7" fmla="*/ 271 h 271"/>
                  <a:gd name="T8" fmla="*/ 115 w 271"/>
                  <a:gd name="T9" fmla="*/ 245 h 271"/>
                  <a:gd name="T10" fmla="*/ 121 w 271"/>
                  <a:gd name="T11" fmla="*/ 239 h 271"/>
                  <a:gd name="T12" fmla="*/ 146 w 271"/>
                  <a:gd name="T13" fmla="*/ 213 h 271"/>
                  <a:gd name="T14" fmla="*/ 271 w 271"/>
                  <a:gd name="T15" fmla="*/ 89 h 271"/>
                  <a:gd name="T16" fmla="*/ 182 w 271"/>
                  <a:gd name="T17" fmla="*/ 0 h 271"/>
                  <a:gd name="T18" fmla="*/ 146 w 271"/>
                  <a:gd name="T19" fmla="*/ 35 h 271"/>
                  <a:gd name="T20" fmla="*/ 226 w 271"/>
                  <a:gd name="T21" fmla="*/ 68 h 271"/>
                  <a:gd name="T22" fmla="*/ 87 w 271"/>
                  <a:gd name="T23" fmla="*/ 207 h 271"/>
                  <a:gd name="T24" fmla="*/ 67 w 271"/>
                  <a:gd name="T25" fmla="*/ 187 h 271"/>
                  <a:gd name="T26" fmla="*/ 206 w 271"/>
                  <a:gd name="T27" fmla="*/ 48 h 271"/>
                  <a:gd name="T28" fmla="*/ 226 w 271"/>
                  <a:gd name="T29" fmla="*/ 68 h 271"/>
                  <a:gd name="T30" fmla="*/ 61 w 271"/>
                  <a:gd name="T31" fmla="*/ 181 h 271"/>
                  <a:gd name="T32" fmla="*/ 43 w 271"/>
                  <a:gd name="T33" fmla="*/ 163 h 271"/>
                  <a:gd name="T34" fmla="*/ 182 w 271"/>
                  <a:gd name="T35" fmla="*/ 24 h 271"/>
                  <a:gd name="T36" fmla="*/ 199 w 271"/>
                  <a:gd name="T37" fmla="*/ 42 h 271"/>
                  <a:gd name="T38" fmla="*/ 61 w 271"/>
                  <a:gd name="T39" fmla="*/ 181 h 271"/>
                  <a:gd name="T40" fmla="*/ 55 w 271"/>
                  <a:gd name="T41" fmla="*/ 187 h 271"/>
                  <a:gd name="T42" fmla="*/ 55 w 271"/>
                  <a:gd name="T43" fmla="*/ 187 h 271"/>
                  <a:gd name="T44" fmla="*/ 87 w 271"/>
                  <a:gd name="T45" fmla="*/ 219 h 271"/>
                  <a:gd name="T46" fmla="*/ 87 w 271"/>
                  <a:gd name="T47" fmla="*/ 219 h 271"/>
                  <a:gd name="T48" fmla="*/ 98 w 271"/>
                  <a:gd name="T49" fmla="*/ 230 h 271"/>
                  <a:gd name="T50" fmla="*/ 56 w 271"/>
                  <a:gd name="T51" fmla="*/ 240 h 271"/>
                  <a:gd name="T52" fmla="*/ 30 w 271"/>
                  <a:gd name="T53" fmla="*/ 215 h 271"/>
                  <a:gd name="T54" fmla="*/ 40 w 271"/>
                  <a:gd name="T55" fmla="*/ 172 h 271"/>
                  <a:gd name="T56" fmla="*/ 55 w 271"/>
                  <a:gd name="T57" fmla="*/ 187 h 271"/>
                  <a:gd name="T58" fmla="*/ 107 w 271"/>
                  <a:gd name="T59" fmla="*/ 227 h 271"/>
                  <a:gd name="T60" fmla="*/ 93 w 271"/>
                  <a:gd name="T61" fmla="*/ 213 h 271"/>
                  <a:gd name="T62" fmla="*/ 232 w 271"/>
                  <a:gd name="T63" fmla="*/ 75 h 271"/>
                  <a:gd name="T64" fmla="*/ 246 w 271"/>
                  <a:gd name="T65" fmla="*/ 89 h 271"/>
                  <a:gd name="T66" fmla="*/ 107 w 271"/>
                  <a:gd name="T67" fmla="*/ 227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71" h="271">
                    <a:moveTo>
                      <a:pt x="146" y="35"/>
                    </a:moveTo>
                    <a:lnTo>
                      <a:pt x="121" y="61"/>
                    </a:lnTo>
                    <a:lnTo>
                      <a:pt x="26" y="156"/>
                    </a:lnTo>
                    <a:lnTo>
                      <a:pt x="0" y="271"/>
                    </a:lnTo>
                    <a:lnTo>
                      <a:pt x="115" y="245"/>
                    </a:lnTo>
                    <a:lnTo>
                      <a:pt x="121" y="239"/>
                    </a:lnTo>
                    <a:lnTo>
                      <a:pt x="146" y="213"/>
                    </a:lnTo>
                    <a:lnTo>
                      <a:pt x="271" y="89"/>
                    </a:lnTo>
                    <a:lnTo>
                      <a:pt x="182" y="0"/>
                    </a:lnTo>
                    <a:lnTo>
                      <a:pt x="146" y="35"/>
                    </a:lnTo>
                    <a:close/>
                    <a:moveTo>
                      <a:pt x="226" y="68"/>
                    </a:moveTo>
                    <a:lnTo>
                      <a:pt x="87" y="207"/>
                    </a:lnTo>
                    <a:lnTo>
                      <a:pt x="67" y="187"/>
                    </a:lnTo>
                    <a:lnTo>
                      <a:pt x="206" y="48"/>
                    </a:lnTo>
                    <a:lnTo>
                      <a:pt x="226" y="68"/>
                    </a:lnTo>
                    <a:close/>
                    <a:moveTo>
                      <a:pt x="61" y="181"/>
                    </a:moveTo>
                    <a:lnTo>
                      <a:pt x="43" y="163"/>
                    </a:lnTo>
                    <a:lnTo>
                      <a:pt x="182" y="24"/>
                    </a:lnTo>
                    <a:lnTo>
                      <a:pt x="199" y="42"/>
                    </a:lnTo>
                    <a:lnTo>
                      <a:pt x="61" y="181"/>
                    </a:lnTo>
                    <a:close/>
                    <a:moveTo>
                      <a:pt x="55" y="187"/>
                    </a:moveTo>
                    <a:lnTo>
                      <a:pt x="55" y="187"/>
                    </a:lnTo>
                    <a:lnTo>
                      <a:pt x="87" y="219"/>
                    </a:lnTo>
                    <a:lnTo>
                      <a:pt x="87" y="219"/>
                    </a:lnTo>
                    <a:lnTo>
                      <a:pt x="98" y="230"/>
                    </a:lnTo>
                    <a:lnTo>
                      <a:pt x="56" y="240"/>
                    </a:lnTo>
                    <a:lnTo>
                      <a:pt x="30" y="215"/>
                    </a:lnTo>
                    <a:lnTo>
                      <a:pt x="40" y="172"/>
                    </a:lnTo>
                    <a:lnTo>
                      <a:pt x="55" y="187"/>
                    </a:lnTo>
                    <a:close/>
                    <a:moveTo>
                      <a:pt x="107" y="227"/>
                    </a:moveTo>
                    <a:lnTo>
                      <a:pt x="93" y="213"/>
                    </a:lnTo>
                    <a:lnTo>
                      <a:pt x="232" y="75"/>
                    </a:lnTo>
                    <a:lnTo>
                      <a:pt x="246" y="89"/>
                    </a:lnTo>
                    <a:lnTo>
                      <a:pt x="107" y="2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ato Light"/>
                  <a:ea typeface="+mn-ea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19511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ECC7194-A4D0-457B-9D3E-53681723AFF7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337300" y="565392"/>
            <a:ext cx="5430838" cy="5556202"/>
          </a:xfrm>
        </p:spPr>
        <p:txBody>
          <a:bodyPr/>
          <a:lstStyle/>
          <a:p>
            <a:pPr marL="0" indent="0" algn="ctr">
              <a:buNone/>
            </a:pPr>
            <a:r>
              <a:rPr lang="en-US" sz="2000" b="1" dirty="0" smtClean="0">
                <a:solidFill>
                  <a:srgbClr val="106E80"/>
                </a:solidFill>
              </a:rPr>
              <a:t>Example for Coherence </a:t>
            </a:r>
          </a:p>
          <a:p>
            <a:endParaRPr lang="en-US" dirty="0" smtClean="0"/>
          </a:p>
          <a:p>
            <a:pPr marL="0" indent="0">
              <a:buNone/>
            </a:pPr>
            <a:endParaRPr lang="en-US" b="1" dirty="0" smtClean="0">
              <a:solidFill>
                <a:srgbClr val="106E80"/>
              </a:solidFill>
            </a:endParaRPr>
          </a:p>
          <a:p>
            <a:pPr marL="0" indent="0">
              <a:buNone/>
            </a:pPr>
            <a:r>
              <a:rPr lang="en-US" sz="1800" dirty="0"/>
              <a:t>Sometimes even the most ordinary products can </a:t>
            </a:r>
            <a:r>
              <a:rPr lang="en-US" sz="1800" dirty="0" smtClean="0"/>
              <a:t>benefit from buzz. Remember </a:t>
            </a:r>
            <a:r>
              <a:rPr lang="en-US" sz="1800" dirty="0">
                <a:solidFill>
                  <a:srgbClr val="FF0000"/>
                </a:solidFill>
              </a:rPr>
              <a:t>Hush Puppies</a:t>
            </a:r>
            <a:r>
              <a:rPr lang="en-US" sz="1800" dirty="0"/>
              <a:t>? When the company discovered that hip New </a:t>
            </a:r>
            <a:r>
              <a:rPr lang="en-US" sz="1800" dirty="0" smtClean="0"/>
              <a:t>York City </a:t>
            </a:r>
            <a:r>
              <a:rPr lang="en-US" sz="1800" dirty="0"/>
              <a:t>kids were snapping up vintage pairs of </a:t>
            </a:r>
            <a:r>
              <a:rPr lang="en-US" sz="1800" dirty="0">
                <a:solidFill>
                  <a:srgbClr val="7030A0"/>
                </a:solidFill>
              </a:rPr>
              <a:t>its</a:t>
            </a:r>
            <a:r>
              <a:rPr lang="en-US" sz="1800" dirty="0"/>
              <a:t> </a:t>
            </a:r>
            <a:r>
              <a:rPr lang="en-US" sz="1800" dirty="0">
                <a:solidFill>
                  <a:srgbClr val="FF0000"/>
                </a:solidFill>
              </a:rPr>
              <a:t>Hush Puppies </a:t>
            </a:r>
            <a:r>
              <a:rPr lang="en-US" sz="1800" dirty="0"/>
              <a:t>at </a:t>
            </a:r>
            <a:r>
              <a:rPr lang="en-US" sz="1800" dirty="0" smtClean="0"/>
              <a:t>secondhand stores</a:t>
            </a:r>
            <a:r>
              <a:rPr lang="en-US" sz="1800" dirty="0"/>
              <a:t>, it rushed into action. It began making </a:t>
            </a:r>
            <a:r>
              <a:rPr lang="en-US" sz="1800" dirty="0">
                <a:solidFill>
                  <a:srgbClr val="7030A0"/>
                </a:solidFill>
              </a:rPr>
              <a:t>its</a:t>
            </a:r>
            <a:r>
              <a:rPr lang="en-US" sz="1800" dirty="0"/>
              <a:t> </a:t>
            </a:r>
            <a:r>
              <a:rPr lang="en-US" sz="1800" dirty="0">
                <a:solidFill>
                  <a:srgbClr val="00B050"/>
                </a:solidFill>
              </a:rPr>
              <a:t>shoes</a:t>
            </a:r>
            <a:r>
              <a:rPr lang="en-US" sz="1800" dirty="0"/>
              <a:t> in shades like </a:t>
            </a:r>
            <a:r>
              <a:rPr lang="en-US" sz="1800" dirty="0" smtClean="0"/>
              <a:t>Day-Glo </a:t>
            </a:r>
            <a:r>
              <a:rPr lang="en-US" sz="1800" dirty="0"/>
              <a:t>orange, red, green and purple. </a:t>
            </a:r>
            <a:r>
              <a:rPr lang="en-US" sz="1800" dirty="0">
                <a:solidFill>
                  <a:schemeClr val="accent4">
                    <a:lumMod val="75000"/>
                  </a:schemeClr>
                </a:solidFill>
              </a:rPr>
              <a:t>Next</a:t>
            </a:r>
            <a:r>
              <a:rPr lang="en-US" sz="1800" dirty="0"/>
              <a:t>, it sent free </a:t>
            </a:r>
            <a:r>
              <a:rPr lang="en-US" sz="1800" dirty="0">
                <a:solidFill>
                  <a:srgbClr val="00B050"/>
                </a:solidFill>
              </a:rPr>
              <a:t>samples</a:t>
            </a:r>
            <a:r>
              <a:rPr lang="en-US" sz="1800" dirty="0"/>
              <a:t> to </a:t>
            </a:r>
            <a:r>
              <a:rPr lang="en-US" sz="1800" dirty="0" smtClean="0"/>
              <a:t>celebrities, and </a:t>
            </a:r>
            <a:r>
              <a:rPr lang="en-US" sz="1800" dirty="0"/>
              <a:t>not long after, David Bowie and Susan Sarandon were </a:t>
            </a:r>
            <a:r>
              <a:rPr lang="en-US" sz="1800" dirty="0" smtClean="0"/>
              <a:t>spotted wearing </a:t>
            </a:r>
            <a:r>
              <a:rPr lang="en-US" sz="1800" dirty="0" smtClean="0">
                <a:solidFill>
                  <a:srgbClr val="7030A0"/>
                </a:solidFill>
              </a:rPr>
              <a:t>them</a:t>
            </a:r>
            <a:r>
              <a:rPr lang="en-US" sz="1800" dirty="0" smtClean="0"/>
              <a:t>. </a:t>
            </a:r>
            <a:r>
              <a:rPr lang="en-US" sz="1800" dirty="0" smtClean="0">
                <a:solidFill>
                  <a:schemeClr val="accent4">
                    <a:lumMod val="75000"/>
                  </a:schemeClr>
                </a:solidFill>
              </a:rPr>
              <a:t>Then</a:t>
            </a:r>
            <a:r>
              <a:rPr lang="en-US" sz="1800" dirty="0" smtClean="0"/>
              <a:t> the </a:t>
            </a:r>
            <a:r>
              <a:rPr lang="en-US" sz="1800" dirty="0"/>
              <a:t>company tightly controlled distribution, limiting the </a:t>
            </a:r>
            <a:r>
              <a:rPr lang="en-US" sz="1800" dirty="0" smtClean="0">
                <a:solidFill>
                  <a:srgbClr val="00B050"/>
                </a:solidFill>
              </a:rPr>
              <a:t>shoes</a:t>
            </a:r>
            <a:r>
              <a:rPr lang="en-US" sz="1800" dirty="0" smtClean="0"/>
              <a:t> to a </a:t>
            </a:r>
            <a:r>
              <a:rPr lang="en-US" sz="1800" dirty="0"/>
              <a:t>handful of fashionable outlets. </a:t>
            </a:r>
            <a:r>
              <a:rPr lang="en-US" sz="1800" dirty="0" smtClean="0">
                <a:solidFill>
                  <a:schemeClr val="accent4">
                    <a:lumMod val="75000"/>
                  </a:schemeClr>
                </a:solidFill>
              </a:rPr>
              <a:t>Soon</a:t>
            </a:r>
            <a:r>
              <a:rPr lang="en-US" sz="1800" dirty="0" smtClean="0"/>
              <a:t> high-end </a:t>
            </a:r>
            <a:r>
              <a:rPr lang="en-US" sz="1800" dirty="0"/>
              <a:t>retailers like Saks, </a:t>
            </a:r>
            <a:r>
              <a:rPr lang="en-US" sz="1800" dirty="0" smtClean="0"/>
              <a:t>Bergdorf Goodman</a:t>
            </a:r>
            <a:r>
              <a:rPr lang="en-US" sz="1800" dirty="0"/>
              <a:t>, and Barneys were begging for them. </a:t>
            </a:r>
            <a:r>
              <a:rPr lang="en-US" sz="1800" dirty="0" smtClean="0">
                <a:solidFill>
                  <a:schemeClr val="accent4">
                    <a:lumMod val="75000"/>
                  </a:schemeClr>
                </a:solidFill>
              </a:rPr>
              <a:t>In just three years</a:t>
            </a:r>
            <a:r>
              <a:rPr lang="en-US" sz="1800" dirty="0"/>
              <a:t>, </a:t>
            </a:r>
            <a:r>
              <a:rPr lang="en-US" sz="1800" dirty="0" smtClean="0"/>
              <a:t>from to </a:t>
            </a:r>
            <a:r>
              <a:rPr lang="en-US" sz="1800" dirty="0"/>
              <a:t>1996, </a:t>
            </a:r>
            <a:r>
              <a:rPr lang="en-US" sz="1800" dirty="0">
                <a:solidFill>
                  <a:srgbClr val="FF0000"/>
                </a:solidFill>
              </a:rPr>
              <a:t>Hush Puppies </a:t>
            </a:r>
            <a:r>
              <a:rPr lang="en-US" sz="1800" dirty="0"/>
              <a:t>saw its annual sales of </a:t>
            </a:r>
            <a:r>
              <a:rPr lang="en-US" sz="1800" dirty="0">
                <a:solidFill>
                  <a:srgbClr val="FF0000"/>
                </a:solidFill>
              </a:rPr>
              <a:t>pups</a:t>
            </a:r>
            <a:r>
              <a:rPr lang="en-US" sz="1800" dirty="0"/>
              <a:t> in North </a:t>
            </a:r>
            <a:r>
              <a:rPr lang="en-US" sz="1800" dirty="0" smtClean="0"/>
              <a:t>America skyrocket </a:t>
            </a:r>
            <a:r>
              <a:rPr lang="en-US" sz="1800" dirty="0"/>
              <a:t>from fewer than 100,000 pairs to an estimated 1.5 million.</a:t>
            </a:r>
          </a:p>
        </p:txBody>
      </p:sp>
      <p:sp>
        <p:nvSpPr>
          <p:cNvPr id="9" name="object 7" descr="Beige rectangle">
            <a:extLst>
              <a:ext uri="{FF2B5EF4-FFF2-40B4-BE49-F238E27FC236}">
                <a16:creationId xmlns:a16="http://schemas.microsoft.com/office/drawing/2014/main" id="{400AB11A-4D5E-4CDE-BB60-C8578F59C3E0}"/>
              </a:ext>
            </a:extLst>
          </p:cNvPr>
          <p:cNvSpPr/>
          <p:nvPr/>
        </p:nvSpPr>
        <p:spPr bwMode="white">
          <a:xfrm>
            <a:off x="6960687" y="1060764"/>
            <a:ext cx="4104000" cy="0"/>
          </a:xfrm>
          <a:custGeom>
            <a:avLst/>
            <a:gdLst/>
            <a:ahLst/>
            <a:cxnLst/>
            <a:rect l="l" t="t" r="r" b="b"/>
            <a:pathLst>
              <a:path w="3935729">
                <a:moveTo>
                  <a:pt x="0" y="0"/>
                </a:moveTo>
                <a:lnTo>
                  <a:pt x="3935349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  <p:pic>
        <p:nvPicPr>
          <p:cNvPr id="3" name="Picture Placeholder 2"/>
          <p:cNvPicPr>
            <a:picLocks noGrp="1" noChangeAspect="1"/>
          </p:cNvPicPr>
          <p:nvPr>
            <p:ph type="pic" sz="quarter" idx="12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650558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ECC7194-A4D0-457B-9D3E-53681723AFF7}" type="slidenum">
              <a:rPr lang="en-US" noProof="0" smtClean="0"/>
              <a:pPr/>
              <a:t>12</a:t>
            </a:fld>
            <a:endParaRPr lang="en-US" noProof="0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453031" y="509551"/>
            <a:ext cx="5430838" cy="5867451"/>
          </a:xfrm>
        </p:spPr>
        <p:txBody>
          <a:bodyPr/>
          <a:lstStyle/>
          <a:p>
            <a:pPr marL="0" indent="0" algn="ctr">
              <a:buNone/>
            </a:pPr>
            <a:r>
              <a:rPr lang="en-US" sz="2000" b="1" dirty="0">
                <a:solidFill>
                  <a:srgbClr val="106E80"/>
                </a:solidFill>
              </a:rPr>
              <a:t>PRACTICE EXERCISE 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b="1" dirty="0" smtClean="0">
                <a:solidFill>
                  <a:srgbClr val="106E80"/>
                </a:solidFill>
              </a:rPr>
              <a:t>Read the paragraph and identify which techniques are used by the writer to create coherence. 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 algn="just">
              <a:buNone/>
            </a:pPr>
            <a:r>
              <a:rPr lang="en-US" dirty="0" smtClean="0"/>
              <a:t>More </a:t>
            </a:r>
            <a:r>
              <a:rPr lang="en-US" dirty="0"/>
              <a:t>than one billion web pages currently exist online and are accessible </a:t>
            </a:r>
            <a:r>
              <a:rPr lang="en-US" dirty="0" smtClean="0"/>
              <a:t>to the </a:t>
            </a:r>
            <a:r>
              <a:rPr lang="en-US" dirty="0"/>
              <a:t>public. These pages are not numbered. They are not organized. They do </a:t>
            </a:r>
            <a:r>
              <a:rPr lang="en-US" dirty="0" smtClean="0"/>
              <a:t>not come </a:t>
            </a:r>
            <a:r>
              <a:rPr lang="en-US" dirty="0"/>
              <a:t>with a table of contents or an index. It is as if people around the world </a:t>
            </a:r>
            <a:r>
              <a:rPr lang="en-US" dirty="0" smtClean="0"/>
              <a:t>took all </a:t>
            </a:r>
            <a:r>
              <a:rPr lang="en-US" dirty="0"/>
              <a:t>their books and magazines, ripped out all the pages, and dumped them </a:t>
            </a:r>
            <a:r>
              <a:rPr lang="en-US" dirty="0" smtClean="0"/>
              <a:t>into one </a:t>
            </a:r>
            <a:r>
              <a:rPr lang="en-US" dirty="0"/>
              <a:t>gigantic pile. In the past </a:t>
            </a:r>
            <a:r>
              <a:rPr lang="en-US" dirty="0" smtClean="0"/>
              <a:t>five </a:t>
            </a:r>
            <a:r>
              <a:rPr lang="en-US" dirty="0"/>
              <a:t>years, that pile has grown bigger and </a:t>
            </a:r>
            <a:r>
              <a:rPr lang="en-US" dirty="0" smtClean="0"/>
              <a:t>bigger and </a:t>
            </a:r>
            <a:r>
              <a:rPr lang="en-US" dirty="0"/>
              <a:t>bigger. So how do you </a:t>
            </a:r>
            <a:r>
              <a:rPr lang="en-US" dirty="0" smtClean="0"/>
              <a:t>find </a:t>
            </a:r>
            <a:r>
              <a:rPr lang="en-US" dirty="0"/>
              <a:t>your way through this maze of information? </a:t>
            </a:r>
            <a:r>
              <a:rPr lang="en-US" dirty="0" smtClean="0"/>
              <a:t>The answer </a:t>
            </a:r>
            <a:r>
              <a:rPr lang="en-US" dirty="0"/>
              <a:t>is search engines. As with any technology, some very smart </a:t>
            </a:r>
            <a:r>
              <a:rPr lang="en-US" dirty="0" smtClean="0"/>
              <a:t>people have </a:t>
            </a:r>
            <a:r>
              <a:rPr lang="en-US" dirty="0"/>
              <a:t>devised new search engines for the Internet, based on the lessons of </a:t>
            </a:r>
            <a:r>
              <a:rPr lang="en-US" dirty="0" smtClean="0"/>
              <a:t>the previous </a:t>
            </a:r>
            <a:r>
              <a:rPr lang="en-US" dirty="0"/>
              <a:t>generation. Names like Google, Yahoo!, and Alta Vista have </a:t>
            </a:r>
            <a:r>
              <a:rPr lang="en-US" dirty="0" smtClean="0"/>
              <a:t>become well </a:t>
            </a:r>
            <a:r>
              <a:rPr lang="en-US" dirty="0"/>
              <a:t>known. They will likely be your best bet for quickly </a:t>
            </a:r>
            <a:r>
              <a:rPr lang="en-US" dirty="0" smtClean="0"/>
              <a:t>finding </a:t>
            </a:r>
            <a:r>
              <a:rPr lang="en-US" dirty="0"/>
              <a:t>what you </a:t>
            </a:r>
            <a:r>
              <a:rPr lang="en-US" dirty="0" smtClean="0"/>
              <a:t>need on </a:t>
            </a:r>
            <a:r>
              <a:rPr lang="en-US" dirty="0"/>
              <a:t>the web.</a:t>
            </a:r>
            <a:endParaRPr lang="en-US" sz="1400" dirty="0"/>
          </a:p>
        </p:txBody>
      </p:sp>
      <p:sp>
        <p:nvSpPr>
          <p:cNvPr id="17" name="object 7" descr="Beige rectangle">
            <a:extLst>
              <a:ext uri="{FF2B5EF4-FFF2-40B4-BE49-F238E27FC236}">
                <a16:creationId xmlns:a16="http://schemas.microsoft.com/office/drawing/2014/main" id="{400AB11A-4D5E-4CDE-BB60-C8578F59C3E0}"/>
              </a:ext>
            </a:extLst>
          </p:cNvPr>
          <p:cNvSpPr/>
          <p:nvPr/>
        </p:nvSpPr>
        <p:spPr bwMode="white">
          <a:xfrm>
            <a:off x="1195081" y="1004922"/>
            <a:ext cx="4104000" cy="0"/>
          </a:xfrm>
          <a:custGeom>
            <a:avLst/>
            <a:gdLst/>
            <a:ahLst/>
            <a:cxnLst/>
            <a:rect l="l" t="t" r="r" b="b"/>
            <a:pathLst>
              <a:path w="3935729">
                <a:moveTo>
                  <a:pt x="0" y="0"/>
                </a:moveTo>
                <a:lnTo>
                  <a:pt x="3935349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sz="quarter" idx="12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57987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/>
          <p:cNvPicPr>
            <a:picLocks noGrp="1" noChangeAspect="1"/>
          </p:cNvPicPr>
          <p:nvPr>
            <p:ph type="pic" sz="quarter" idx="12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005863" cy="6858000"/>
          </a:xfr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DD509E5E-F68C-4F2B-8EC7-4325958603E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1569877" y="0"/>
            <a:ext cx="6058185" cy="6858000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F7E39F-041F-4A45-A1CF-F8C269887D5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66259" y="653412"/>
            <a:ext cx="6903253" cy="5795405"/>
          </a:xfrm>
          <a:gradFill>
            <a:gsLst>
              <a:gs pos="0">
                <a:schemeClr val="tx2"/>
              </a:gs>
              <a:gs pos="100000">
                <a:schemeClr val="accent2"/>
              </a:gs>
            </a:gsLst>
            <a:lin ang="14400000" scaled="0"/>
          </a:gradFill>
        </p:spPr>
        <p:txBody>
          <a:bodyPr/>
          <a:lstStyle/>
          <a:p>
            <a:pPr marL="285750" indent="-285750">
              <a:buClr>
                <a:schemeClr val="bg1">
                  <a:lumMod val="95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Effective writing (paragraph/essay)</a:t>
            </a:r>
          </a:p>
          <a:p>
            <a:pPr marL="733425" lvl="1" indent="-285750">
              <a:buClr>
                <a:schemeClr val="bg1">
                  <a:lumMod val="95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chemeClr val="bg1"/>
                </a:solidFill>
              </a:rPr>
              <a:t>Fully developed</a:t>
            </a:r>
          </a:p>
          <a:p>
            <a:pPr marL="733425" lvl="1" indent="-285750">
              <a:buClr>
                <a:schemeClr val="bg1">
                  <a:lumMod val="95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chemeClr val="bg1"/>
                </a:solidFill>
              </a:rPr>
              <a:t>Does not leave any question in the readers mind </a:t>
            </a:r>
          </a:p>
          <a:p>
            <a:pPr marL="285750" indent="-285750">
              <a:buClr>
                <a:schemeClr val="bg1">
                  <a:lumMod val="95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Like a well developed map</a:t>
            </a:r>
          </a:p>
          <a:p>
            <a:pPr marL="733425" lvl="1" indent="-285750">
              <a:buClr>
                <a:schemeClr val="bg1">
                  <a:lumMod val="95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chemeClr val="bg1"/>
                </a:solidFill>
              </a:rPr>
              <a:t>Readers are able to trace development of idea presented </a:t>
            </a:r>
          </a:p>
          <a:p>
            <a:pPr marL="285750" indent="-285750">
              <a:buClr>
                <a:schemeClr val="bg1">
                  <a:lumMod val="95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Add relevant details </a:t>
            </a:r>
            <a:endParaRPr lang="en-US" dirty="0"/>
          </a:p>
          <a:p>
            <a:pPr marL="285750" indent="-285750">
              <a:buClr>
                <a:schemeClr val="bg1">
                  <a:lumMod val="95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Use appropriate pattern of development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9BE4A06-2673-41EF-AF84-96B0EDEC0F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4714" y="1246998"/>
            <a:ext cx="4585966" cy="827762"/>
          </a:xfrm>
        </p:spPr>
        <p:txBody>
          <a:bodyPr/>
          <a:lstStyle/>
          <a:p>
            <a:r>
              <a:rPr lang="en-US" dirty="0" smtClean="0"/>
              <a:t>Development </a:t>
            </a:r>
            <a:endParaRPr lang="en-US" dirty="0"/>
          </a:p>
        </p:txBody>
      </p:sp>
      <p:sp>
        <p:nvSpPr>
          <p:cNvPr id="9" name="object 7" descr="Beige rectangle">
            <a:extLst>
              <a:ext uri="{FF2B5EF4-FFF2-40B4-BE49-F238E27FC236}">
                <a16:creationId xmlns:a16="http://schemas.microsoft.com/office/drawing/2014/main" id="{400AB11A-4D5E-4CDE-BB60-C8578F59C3E0}"/>
              </a:ext>
            </a:extLst>
          </p:cNvPr>
          <p:cNvSpPr/>
          <p:nvPr/>
        </p:nvSpPr>
        <p:spPr bwMode="white">
          <a:xfrm>
            <a:off x="2591112" y="1996104"/>
            <a:ext cx="4104000" cy="0"/>
          </a:xfrm>
          <a:custGeom>
            <a:avLst/>
            <a:gdLst/>
            <a:ahLst/>
            <a:cxnLst/>
            <a:rect l="l" t="t" r="r" b="b"/>
            <a:pathLst>
              <a:path w="3935729">
                <a:moveTo>
                  <a:pt x="0" y="0"/>
                </a:moveTo>
                <a:lnTo>
                  <a:pt x="3935349" y="0"/>
                </a:lnTo>
              </a:path>
            </a:pathLst>
          </a:custGeom>
          <a:ln w="54863">
            <a:solidFill>
              <a:srgbClr val="F0CDA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3FC51DE-D10A-4DE8-A7E3-22FA2E4FC19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1569877" y="5904087"/>
            <a:ext cx="6058183" cy="45719"/>
          </a:xfrm>
          <a:prstGeom prst="rect">
            <a:avLst/>
          </a:prstGeom>
          <a:solidFill>
            <a:schemeClr val="tx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Slide Number Placeholder 51">
            <a:extLst>
              <a:ext uri="{FF2B5EF4-FFF2-40B4-BE49-F238E27FC236}">
                <a16:creationId xmlns:a16="http://schemas.microsoft.com/office/drawing/2014/main" id="{947A81F6-261F-44F4-B660-7BD323AE299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ECC7194-A4D0-457B-9D3E-53681723AFF7}" type="slidenum">
              <a:rPr lang="en-US" smtClean="0"/>
              <a:pPr/>
              <a:t>13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CDC0198-E919-4071-9C4B-5B3D19A4678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ChangeAspect="1"/>
          </p:cNvGrpSpPr>
          <p:nvPr/>
        </p:nvGrpSpPr>
        <p:grpSpPr>
          <a:xfrm>
            <a:off x="1436566" y="1168341"/>
            <a:ext cx="906419" cy="906419"/>
            <a:chOff x="5482999" y="1607028"/>
            <a:chExt cx="1200866" cy="1200866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67DDF34-4085-4945-A320-585AC8EBAAF2}"/>
                </a:ext>
              </a:extLst>
            </p:cNvPr>
            <p:cNvSpPr/>
            <p:nvPr/>
          </p:nvSpPr>
          <p:spPr>
            <a:xfrm>
              <a:off x="5587207" y="1711236"/>
              <a:ext cx="992451" cy="992451"/>
            </a:xfrm>
            <a:prstGeom prst="rect">
              <a:avLst/>
            </a:prstGeom>
            <a:noFill/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D521D40-9109-4214-B458-FAB53B1DA80D}"/>
                </a:ext>
              </a:extLst>
            </p:cNvPr>
            <p:cNvSpPr/>
            <p:nvPr/>
          </p:nvSpPr>
          <p:spPr>
            <a:xfrm>
              <a:off x="5482999" y="1607028"/>
              <a:ext cx="1200866" cy="1200866"/>
            </a:xfrm>
            <a:prstGeom prst="rect">
              <a:avLst/>
            </a:prstGeom>
            <a:noFill/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0" name="Picture Placeholder 59" descr="Upward trend">
            <a:extLst>
              <a:ext uri="{FF2B5EF4-FFF2-40B4-BE49-F238E27FC236}">
                <a16:creationId xmlns:a16="http://schemas.microsoft.com/office/drawing/2014/main" id="{8C1A4036-A328-4600-8C42-B65922A2C14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>
            <a:off x="1675238" y="1429369"/>
            <a:ext cx="436240" cy="436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848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11123242-1802-4890-85C8-48524FEB9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DEVELOPMENT: EXPLAINING IDEAS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A32E52-1B70-4F84-B381-E9D9871504C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ECC7194-A4D0-457B-9D3E-53681723AFF7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7ED86B65-490B-4A46-9A35-518F306514E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82863" y="3857676"/>
            <a:ext cx="3276000" cy="2238815"/>
          </a:xfrm>
        </p:spPr>
        <p:txBody>
          <a:bodyPr/>
          <a:lstStyle/>
          <a:p>
            <a:r>
              <a:rPr lang="en-US" sz="1400" noProof="1" smtClean="0"/>
              <a:t>Have relevant details </a:t>
            </a:r>
          </a:p>
          <a:p>
            <a:pPr marL="552450" lvl="1" indent="-285750">
              <a:buFont typeface="Courier New" panose="02070309020205020404" pitchFamily="49" charset="0"/>
              <a:buChar char="o"/>
            </a:pPr>
            <a:r>
              <a:rPr lang="en-US" noProof="1" smtClean="0">
                <a:solidFill>
                  <a:srgbClr val="106E80"/>
                </a:solidFill>
              </a:rPr>
              <a:t>Readers can understand what is going on</a:t>
            </a:r>
            <a:endParaRPr lang="en-US" noProof="1">
              <a:solidFill>
                <a:srgbClr val="106E80"/>
              </a:solidFill>
            </a:endParaRPr>
          </a:p>
          <a:p>
            <a:r>
              <a:rPr lang="en-US" sz="1400" noProof="1" smtClean="0"/>
              <a:t>Ask WH questions </a:t>
            </a:r>
          </a:p>
          <a:p>
            <a:pPr marL="552450" lvl="1" indent="-285750">
              <a:buFont typeface="Courier New" panose="02070309020205020404" pitchFamily="49" charset="0"/>
              <a:buChar char="o"/>
            </a:pPr>
            <a:r>
              <a:rPr lang="en-US" noProof="1" smtClean="0">
                <a:solidFill>
                  <a:srgbClr val="106E80"/>
                </a:solidFill>
              </a:rPr>
              <a:t>See if the readers can follow what you have written </a:t>
            </a:r>
            <a:endParaRPr lang="en-US" noProof="1">
              <a:solidFill>
                <a:srgbClr val="106E80"/>
              </a:solidFill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60CBFD8E-64DF-4423-A5AD-A6694248196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2863" y="3068555"/>
            <a:ext cx="3276000" cy="360445"/>
          </a:xfrm>
        </p:spPr>
        <p:txBody>
          <a:bodyPr/>
          <a:lstStyle/>
          <a:p>
            <a:r>
              <a:rPr lang="en-US" dirty="0" smtClean="0"/>
              <a:t>Provide Right Level Of Details</a:t>
            </a:r>
            <a:endParaRPr lang="en-US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5546E0D8-3EE8-4FA5-9941-005B12026C4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45432" y="3857676"/>
            <a:ext cx="3276000" cy="2238815"/>
          </a:xfrm>
        </p:spPr>
        <p:txBody>
          <a:bodyPr/>
          <a:lstStyle/>
          <a:p>
            <a:r>
              <a:rPr lang="en-US" sz="1400" dirty="0" smtClean="0"/>
              <a:t>All details found during research </a:t>
            </a:r>
          </a:p>
          <a:p>
            <a:pPr marL="552450" lvl="1" indent="-285750">
              <a:buFont typeface="Courier New" panose="02070309020205020404" pitchFamily="49" charset="0"/>
              <a:buChar char="o"/>
            </a:pPr>
            <a:r>
              <a:rPr lang="en-US" noProof="1" smtClean="0">
                <a:solidFill>
                  <a:srgbClr val="106E80"/>
                </a:solidFill>
              </a:rPr>
              <a:t>May not be relevant to your work</a:t>
            </a:r>
            <a:endParaRPr lang="en-US" noProof="1">
              <a:solidFill>
                <a:srgbClr val="106E80"/>
              </a:solidFill>
            </a:endParaRPr>
          </a:p>
          <a:p>
            <a:r>
              <a:rPr lang="en-US" sz="1400" noProof="1" smtClean="0"/>
              <a:t>Understand the purpose of writing</a:t>
            </a:r>
          </a:p>
          <a:p>
            <a:pPr marL="552450" lvl="1" indent="-285750">
              <a:buFont typeface="Courier New" panose="02070309020205020404" pitchFamily="49" charset="0"/>
              <a:buChar char="o"/>
            </a:pPr>
            <a:r>
              <a:rPr lang="en-US" noProof="1" smtClean="0">
                <a:solidFill>
                  <a:srgbClr val="106E80"/>
                </a:solidFill>
              </a:rPr>
              <a:t>Historical</a:t>
            </a:r>
            <a:r>
              <a:rPr lang="en-US" noProof="1">
                <a:solidFill>
                  <a:srgbClr val="106E80"/>
                </a:solidFill>
              </a:rPr>
              <a:t>/ Statistics/ </a:t>
            </a:r>
            <a:r>
              <a:rPr lang="en-US" noProof="1" smtClean="0">
                <a:solidFill>
                  <a:srgbClr val="106E80"/>
                </a:solidFill>
              </a:rPr>
              <a:t>Description</a:t>
            </a:r>
            <a:endParaRPr lang="en-US" sz="1400" noProof="1" smtClean="0"/>
          </a:p>
          <a:p>
            <a:r>
              <a:rPr lang="en-US" sz="1400" noProof="1" smtClean="0"/>
              <a:t>Appeal </a:t>
            </a:r>
            <a:r>
              <a:rPr lang="en-US" sz="1400" noProof="1" smtClean="0"/>
              <a:t>to</a:t>
            </a:r>
            <a:r>
              <a:rPr lang="en-US" sz="1400" noProof="1" smtClean="0"/>
              <a:t> </a:t>
            </a:r>
            <a:r>
              <a:rPr lang="en-US" sz="1400" noProof="1" smtClean="0"/>
              <a:t>logic and emations </a:t>
            </a:r>
          </a:p>
          <a:p>
            <a:pPr indent="0">
              <a:buNone/>
            </a:pPr>
            <a:endParaRPr lang="en-US" noProof="1" smtClean="0">
              <a:solidFill>
                <a:srgbClr val="106E80"/>
              </a:solidFill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DD2E6CBE-74EE-4EC6-97D7-36D6F95ED20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45432" y="3068555"/>
            <a:ext cx="3276000" cy="360445"/>
          </a:xfrm>
        </p:spPr>
        <p:txBody>
          <a:bodyPr/>
          <a:lstStyle/>
          <a:p>
            <a:r>
              <a:rPr lang="en-US" dirty="0" smtClean="0"/>
              <a:t>Provide Right Kind of Details </a:t>
            </a:r>
            <a:endParaRPr lang="en-US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839944D4-2F2D-438D-93AE-CFC498C791D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208000" y="3857676"/>
            <a:ext cx="3276000" cy="2238815"/>
          </a:xfrm>
        </p:spPr>
        <p:txBody>
          <a:bodyPr/>
          <a:lstStyle/>
          <a:p>
            <a:r>
              <a:rPr lang="en-US" sz="1400" dirty="0" smtClean="0"/>
              <a:t>Select appropriate pattern </a:t>
            </a:r>
          </a:p>
          <a:p>
            <a:pPr marL="552450" lvl="1" indent="-285750">
              <a:buFont typeface="Courier New" panose="02070309020205020404" pitchFamily="49" charset="0"/>
              <a:buChar char="o"/>
            </a:pPr>
            <a:r>
              <a:rPr lang="en-US" dirty="0" smtClean="0">
                <a:solidFill>
                  <a:srgbClr val="106E80"/>
                </a:solidFill>
              </a:rPr>
              <a:t>Depend on the purpose of writing</a:t>
            </a:r>
          </a:p>
          <a:p>
            <a:r>
              <a:rPr lang="en-US" sz="1400" dirty="0" smtClean="0"/>
              <a:t>What do you want people to know</a:t>
            </a:r>
          </a:p>
          <a:p>
            <a:pPr lvl="1"/>
            <a:r>
              <a:rPr lang="en-US" dirty="0" smtClean="0">
                <a:solidFill>
                  <a:srgbClr val="106E80"/>
                </a:solidFill>
              </a:rPr>
              <a:t>Story/facts/ Personal Experience</a:t>
            </a:r>
          </a:p>
          <a:p>
            <a:pPr marL="0" indent="0">
              <a:buNone/>
            </a:pPr>
            <a:endParaRPr lang="en-US" noProof="1">
              <a:solidFill>
                <a:srgbClr val="106E80"/>
              </a:solidFill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D0937D34-C77C-4A01-8453-A119A44FEA1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208000" y="3068554"/>
            <a:ext cx="3538006" cy="360445"/>
          </a:xfrm>
        </p:spPr>
        <p:txBody>
          <a:bodyPr/>
          <a:lstStyle/>
          <a:p>
            <a:r>
              <a:rPr lang="en-US" dirty="0" smtClean="0"/>
              <a:t>Right Pattern of Development </a:t>
            </a:r>
            <a:endParaRPr lang="en-US" dirty="0"/>
          </a:p>
        </p:txBody>
      </p:sp>
      <p:sp>
        <p:nvSpPr>
          <p:cNvPr id="30" name="object 7" descr="Beige rectangle">
            <a:extLst>
              <a:ext uri="{FF2B5EF4-FFF2-40B4-BE49-F238E27FC236}">
                <a16:creationId xmlns:a16="http://schemas.microsoft.com/office/drawing/2014/main" id="{1E04C292-AE6A-4666-9EA6-9D87F84CB793}"/>
              </a:ext>
            </a:extLst>
          </p:cNvPr>
          <p:cNvSpPr/>
          <p:nvPr/>
        </p:nvSpPr>
        <p:spPr bwMode="white">
          <a:xfrm flipV="1">
            <a:off x="722099" y="1277068"/>
            <a:ext cx="3470764" cy="45719"/>
          </a:xfrm>
          <a:custGeom>
            <a:avLst/>
            <a:gdLst/>
            <a:ahLst/>
            <a:cxnLst/>
            <a:rect l="l" t="t" r="r" b="b"/>
            <a:pathLst>
              <a:path w="3935729">
                <a:moveTo>
                  <a:pt x="0" y="0"/>
                </a:moveTo>
                <a:lnTo>
                  <a:pt x="3935349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5EE06CE-237F-44E6-BF7E-72B27BB6A6D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164878" y="1733550"/>
            <a:ext cx="1177348" cy="992451"/>
            <a:chOff x="9164878" y="1733550"/>
            <a:chExt cx="1177348" cy="992451"/>
          </a:xfrm>
        </p:grpSpPr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2183E070-F2AC-4FAC-84B2-3622CF377DC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9349775" y="1733550"/>
              <a:ext cx="992451" cy="992451"/>
            </a:xfrm>
            <a:prstGeom prst="rect">
              <a:avLst/>
            </a:prstGeom>
            <a:noFill/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C35680A2-0542-4B12-830D-8B2A95324F4C}"/>
                </a:ext>
              </a:extLst>
            </p:cNvPr>
            <p:cNvSpPr/>
            <p:nvPr/>
          </p:nvSpPr>
          <p:spPr>
            <a:xfrm>
              <a:off x="9164878" y="1819672"/>
              <a:ext cx="1091696" cy="820207"/>
            </a:xfrm>
            <a:prstGeom prst="rect">
              <a:avLst/>
            </a:prstGeom>
            <a:noFill/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3C6003A3-849D-4BA1-BF85-B6F50F87280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824638" y="1733550"/>
            <a:ext cx="1192959" cy="992451"/>
            <a:chOff x="1824638" y="1733550"/>
            <a:chExt cx="1192959" cy="992451"/>
          </a:xfrm>
        </p:grpSpPr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C65C63E4-7456-4EA3-AB9B-0BC0EEF50323}"/>
                </a:ext>
              </a:extLst>
            </p:cNvPr>
            <p:cNvSpPr/>
            <p:nvPr/>
          </p:nvSpPr>
          <p:spPr>
            <a:xfrm>
              <a:off x="1824638" y="1733550"/>
              <a:ext cx="992451" cy="992451"/>
            </a:xfrm>
            <a:prstGeom prst="rect">
              <a:avLst/>
            </a:prstGeom>
            <a:noFill/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9E3F9864-B075-4CC7-B167-7CE1FB0314D7}"/>
                </a:ext>
              </a:extLst>
            </p:cNvPr>
            <p:cNvSpPr/>
            <p:nvPr/>
          </p:nvSpPr>
          <p:spPr>
            <a:xfrm>
              <a:off x="1925901" y="1819672"/>
              <a:ext cx="1091696" cy="820207"/>
            </a:xfrm>
            <a:prstGeom prst="rect">
              <a:avLst/>
            </a:prstGeom>
            <a:noFill/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EC26C130-0A78-4033-83C0-068066B1937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482999" y="1607028"/>
            <a:ext cx="1200866" cy="1200866"/>
            <a:chOff x="5482999" y="1607028"/>
            <a:chExt cx="1200866" cy="1200866"/>
          </a:xfrm>
        </p:grpSpPr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97FF1BC4-6B01-43E0-9719-53942A96A464}"/>
                </a:ext>
              </a:extLst>
            </p:cNvPr>
            <p:cNvSpPr/>
            <p:nvPr/>
          </p:nvSpPr>
          <p:spPr>
            <a:xfrm>
              <a:off x="5587207" y="1711236"/>
              <a:ext cx="992451" cy="992451"/>
            </a:xfrm>
            <a:prstGeom prst="rect">
              <a:avLst/>
            </a:prstGeom>
            <a:noFill/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E9E8DB26-A207-4225-BABF-5E16AD0A8A72}"/>
                </a:ext>
              </a:extLst>
            </p:cNvPr>
            <p:cNvSpPr/>
            <p:nvPr/>
          </p:nvSpPr>
          <p:spPr>
            <a:xfrm>
              <a:off x="5482999" y="1607028"/>
              <a:ext cx="1200866" cy="1200866"/>
            </a:xfrm>
            <a:prstGeom prst="rect">
              <a:avLst/>
            </a:prstGeom>
            <a:noFill/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2176221" y="2012124"/>
            <a:ext cx="385371" cy="411391"/>
            <a:chOff x="9079439" y="89225"/>
            <a:chExt cx="457199" cy="488068"/>
          </a:xfrm>
          <a:solidFill>
            <a:schemeClr val="bg1"/>
          </a:solidFill>
        </p:grpSpPr>
        <p:sp>
          <p:nvSpPr>
            <p:cNvPr id="34" name="AutoShape 78"/>
            <p:cNvSpPr>
              <a:spLocks/>
            </p:cNvSpPr>
            <p:nvPr/>
          </p:nvSpPr>
          <p:spPr bwMode="auto">
            <a:xfrm>
              <a:off x="9079439" y="89225"/>
              <a:ext cx="457199" cy="48806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160" y="18900"/>
                  </a:moveTo>
                  <a:cubicBezTo>
                    <a:pt x="20160" y="19643"/>
                    <a:pt x="19513" y="20249"/>
                    <a:pt x="18720" y="20249"/>
                  </a:cubicBezTo>
                  <a:lnTo>
                    <a:pt x="2880" y="20249"/>
                  </a:lnTo>
                  <a:cubicBezTo>
                    <a:pt x="2086" y="20249"/>
                    <a:pt x="1440" y="19643"/>
                    <a:pt x="1440" y="18900"/>
                  </a:cubicBezTo>
                  <a:lnTo>
                    <a:pt x="1440" y="2700"/>
                  </a:lnTo>
                  <a:cubicBezTo>
                    <a:pt x="1440" y="1955"/>
                    <a:pt x="2086" y="1350"/>
                    <a:pt x="2880" y="1350"/>
                  </a:cubicBezTo>
                  <a:lnTo>
                    <a:pt x="18720" y="1350"/>
                  </a:lnTo>
                  <a:cubicBezTo>
                    <a:pt x="19513" y="1350"/>
                    <a:pt x="20160" y="1955"/>
                    <a:pt x="20160" y="2700"/>
                  </a:cubicBezTo>
                  <a:cubicBezTo>
                    <a:pt x="20160" y="2700"/>
                    <a:pt x="20160" y="18900"/>
                    <a:pt x="20160" y="18900"/>
                  </a:cubicBezTo>
                  <a:close/>
                  <a:moveTo>
                    <a:pt x="18720" y="0"/>
                  </a:moveTo>
                  <a:lnTo>
                    <a:pt x="2880" y="0"/>
                  </a:lnTo>
                  <a:cubicBezTo>
                    <a:pt x="1289" y="0"/>
                    <a:pt x="0" y="1208"/>
                    <a:pt x="0" y="2700"/>
                  </a:cubicBezTo>
                  <a:lnTo>
                    <a:pt x="0" y="18900"/>
                  </a:lnTo>
                  <a:cubicBezTo>
                    <a:pt x="0" y="20391"/>
                    <a:pt x="1289" y="21599"/>
                    <a:pt x="2880" y="21599"/>
                  </a:cubicBezTo>
                  <a:lnTo>
                    <a:pt x="18720" y="21599"/>
                  </a:lnTo>
                  <a:cubicBezTo>
                    <a:pt x="20310" y="21599"/>
                    <a:pt x="21599" y="20391"/>
                    <a:pt x="21599" y="18900"/>
                  </a:cubicBezTo>
                  <a:lnTo>
                    <a:pt x="21599" y="2700"/>
                  </a:lnTo>
                  <a:cubicBezTo>
                    <a:pt x="21599" y="1208"/>
                    <a:pt x="20310" y="0"/>
                    <a:pt x="1872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 defTabSz="609585"/>
              <a:endParaRPr lang="en-US" dirty="0"/>
            </a:p>
          </p:txBody>
        </p:sp>
        <p:sp>
          <p:nvSpPr>
            <p:cNvPr id="36" name="AutoShape 79"/>
            <p:cNvSpPr>
              <a:spLocks/>
            </p:cNvSpPr>
            <p:nvPr/>
          </p:nvSpPr>
          <p:spPr bwMode="auto">
            <a:xfrm>
              <a:off x="9140343" y="150127"/>
              <a:ext cx="335391" cy="30535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7418" y="20519"/>
                  </a:moveTo>
                  <a:lnTo>
                    <a:pt x="14053" y="16248"/>
                  </a:lnTo>
                  <a:lnTo>
                    <a:pt x="16690" y="12959"/>
                  </a:lnTo>
                  <a:lnTo>
                    <a:pt x="20618" y="17689"/>
                  </a:lnTo>
                  <a:lnTo>
                    <a:pt x="20618" y="20519"/>
                  </a:lnTo>
                  <a:cubicBezTo>
                    <a:pt x="20618" y="20519"/>
                    <a:pt x="17418" y="20519"/>
                    <a:pt x="17418" y="20519"/>
                  </a:cubicBezTo>
                  <a:close/>
                  <a:moveTo>
                    <a:pt x="981" y="11446"/>
                  </a:moveTo>
                  <a:lnTo>
                    <a:pt x="4909" y="6479"/>
                  </a:lnTo>
                  <a:lnTo>
                    <a:pt x="12828" y="16353"/>
                  </a:lnTo>
                  <a:lnTo>
                    <a:pt x="13398" y="17064"/>
                  </a:lnTo>
                  <a:lnTo>
                    <a:pt x="16109" y="20519"/>
                  </a:lnTo>
                  <a:lnTo>
                    <a:pt x="981" y="20519"/>
                  </a:lnTo>
                  <a:cubicBezTo>
                    <a:pt x="981" y="20519"/>
                    <a:pt x="981" y="11446"/>
                    <a:pt x="981" y="11446"/>
                  </a:cubicBezTo>
                  <a:close/>
                  <a:moveTo>
                    <a:pt x="20618" y="1080"/>
                  </a:moveTo>
                  <a:lnTo>
                    <a:pt x="20618" y="16058"/>
                  </a:lnTo>
                  <a:lnTo>
                    <a:pt x="17427" y="12244"/>
                  </a:lnTo>
                  <a:cubicBezTo>
                    <a:pt x="17240" y="12012"/>
                    <a:pt x="16972" y="11879"/>
                    <a:pt x="16690" y="11879"/>
                  </a:cubicBezTo>
                  <a:cubicBezTo>
                    <a:pt x="16409" y="11879"/>
                    <a:pt x="16141" y="12012"/>
                    <a:pt x="15954" y="12244"/>
                  </a:cubicBezTo>
                  <a:lnTo>
                    <a:pt x="13399" y="15432"/>
                  </a:lnTo>
                  <a:lnTo>
                    <a:pt x="5645" y="5764"/>
                  </a:lnTo>
                  <a:cubicBezTo>
                    <a:pt x="5458" y="5532"/>
                    <a:pt x="5190" y="5400"/>
                    <a:pt x="4909" y="5400"/>
                  </a:cubicBezTo>
                  <a:cubicBezTo>
                    <a:pt x="4627" y="5400"/>
                    <a:pt x="4359" y="5532"/>
                    <a:pt x="4172" y="5764"/>
                  </a:cubicBezTo>
                  <a:lnTo>
                    <a:pt x="981" y="9812"/>
                  </a:lnTo>
                  <a:lnTo>
                    <a:pt x="981" y="1080"/>
                  </a:lnTo>
                  <a:cubicBezTo>
                    <a:pt x="981" y="1080"/>
                    <a:pt x="20618" y="1080"/>
                    <a:pt x="20618" y="1080"/>
                  </a:cubicBezTo>
                  <a:close/>
                  <a:moveTo>
                    <a:pt x="20618" y="0"/>
                  </a:moveTo>
                  <a:lnTo>
                    <a:pt x="981" y="0"/>
                  </a:lnTo>
                  <a:cubicBezTo>
                    <a:pt x="439" y="0"/>
                    <a:pt x="0" y="483"/>
                    <a:pt x="0" y="1080"/>
                  </a:cubicBezTo>
                  <a:lnTo>
                    <a:pt x="0" y="20519"/>
                  </a:lnTo>
                  <a:cubicBezTo>
                    <a:pt x="0" y="21116"/>
                    <a:pt x="439" y="21599"/>
                    <a:pt x="981" y="21599"/>
                  </a:cubicBezTo>
                  <a:lnTo>
                    <a:pt x="20618" y="21599"/>
                  </a:lnTo>
                  <a:cubicBezTo>
                    <a:pt x="21160" y="21599"/>
                    <a:pt x="21600" y="21116"/>
                    <a:pt x="21600" y="20519"/>
                  </a:cubicBezTo>
                  <a:lnTo>
                    <a:pt x="21600" y="1080"/>
                  </a:lnTo>
                  <a:cubicBezTo>
                    <a:pt x="21600" y="483"/>
                    <a:pt x="21160" y="0"/>
                    <a:pt x="20618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 defTabSz="609585"/>
              <a:endParaRPr lang="en-US" dirty="0"/>
            </a:p>
          </p:txBody>
        </p:sp>
        <p:sp>
          <p:nvSpPr>
            <p:cNvPr id="37" name="AutoShape 80"/>
            <p:cNvSpPr>
              <a:spLocks/>
            </p:cNvSpPr>
            <p:nvPr/>
          </p:nvSpPr>
          <p:spPr bwMode="auto">
            <a:xfrm>
              <a:off x="9323052" y="196014"/>
              <a:ext cx="91773" cy="9177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3600"/>
                  </a:moveTo>
                  <a:cubicBezTo>
                    <a:pt x="14769" y="3600"/>
                    <a:pt x="17999" y="6827"/>
                    <a:pt x="17999" y="10800"/>
                  </a:cubicBezTo>
                  <a:cubicBezTo>
                    <a:pt x="17999" y="14769"/>
                    <a:pt x="14769" y="18000"/>
                    <a:pt x="10800" y="18000"/>
                  </a:cubicBezTo>
                  <a:cubicBezTo>
                    <a:pt x="6830" y="18000"/>
                    <a:pt x="3600" y="14769"/>
                    <a:pt x="3600" y="10800"/>
                  </a:cubicBezTo>
                  <a:cubicBezTo>
                    <a:pt x="3600" y="6827"/>
                    <a:pt x="6830" y="3600"/>
                    <a:pt x="10800" y="3600"/>
                  </a:cubicBezTo>
                  <a:moveTo>
                    <a:pt x="10800" y="21599"/>
                  </a:moveTo>
                  <a:cubicBezTo>
                    <a:pt x="16766" y="21599"/>
                    <a:pt x="21600" y="16762"/>
                    <a:pt x="21600" y="10800"/>
                  </a:cubicBezTo>
                  <a:cubicBezTo>
                    <a:pt x="21600" y="4833"/>
                    <a:pt x="16766" y="0"/>
                    <a:pt x="10800" y="0"/>
                  </a:cubicBezTo>
                  <a:cubicBezTo>
                    <a:pt x="4833" y="0"/>
                    <a:pt x="0" y="4833"/>
                    <a:pt x="0" y="10800"/>
                  </a:cubicBezTo>
                  <a:cubicBezTo>
                    <a:pt x="0" y="16762"/>
                    <a:pt x="4833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 defTabSz="609585"/>
              <a:endParaRPr lang="en-US" dirty="0"/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5877385" y="2012124"/>
            <a:ext cx="412093" cy="411391"/>
            <a:chOff x="6134344" y="89225"/>
            <a:chExt cx="488901" cy="488068"/>
          </a:xfrm>
          <a:solidFill>
            <a:schemeClr val="bg1"/>
          </a:solidFill>
        </p:grpSpPr>
        <p:sp>
          <p:nvSpPr>
            <p:cNvPr id="39" name="AutoShape 84"/>
            <p:cNvSpPr>
              <a:spLocks/>
            </p:cNvSpPr>
            <p:nvPr/>
          </p:nvSpPr>
          <p:spPr bwMode="auto">
            <a:xfrm>
              <a:off x="6134344" y="89225"/>
              <a:ext cx="488901" cy="48806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249" y="18900"/>
                  </a:moveTo>
                  <a:cubicBezTo>
                    <a:pt x="20249" y="19643"/>
                    <a:pt x="19644" y="20249"/>
                    <a:pt x="18899" y="20249"/>
                  </a:cubicBezTo>
                  <a:lnTo>
                    <a:pt x="2699" y="20249"/>
                  </a:lnTo>
                  <a:cubicBezTo>
                    <a:pt x="1955" y="20249"/>
                    <a:pt x="1349" y="19643"/>
                    <a:pt x="1349" y="18900"/>
                  </a:cubicBezTo>
                  <a:lnTo>
                    <a:pt x="1349" y="5400"/>
                  </a:lnTo>
                  <a:cubicBezTo>
                    <a:pt x="1349" y="5027"/>
                    <a:pt x="1652" y="4725"/>
                    <a:pt x="2024" y="4725"/>
                  </a:cubicBezTo>
                  <a:lnTo>
                    <a:pt x="2699" y="4725"/>
                  </a:lnTo>
                  <a:lnTo>
                    <a:pt x="2699" y="18225"/>
                  </a:lnTo>
                  <a:cubicBezTo>
                    <a:pt x="2699" y="18598"/>
                    <a:pt x="3001" y="18900"/>
                    <a:pt x="3374" y="18900"/>
                  </a:cubicBezTo>
                  <a:cubicBezTo>
                    <a:pt x="3748" y="18900"/>
                    <a:pt x="4049" y="18598"/>
                    <a:pt x="4049" y="18225"/>
                  </a:cubicBezTo>
                  <a:lnTo>
                    <a:pt x="4049" y="2025"/>
                  </a:lnTo>
                  <a:cubicBezTo>
                    <a:pt x="4049" y="1652"/>
                    <a:pt x="4352" y="1350"/>
                    <a:pt x="4724" y="1350"/>
                  </a:cubicBezTo>
                  <a:lnTo>
                    <a:pt x="19575" y="1350"/>
                  </a:lnTo>
                  <a:cubicBezTo>
                    <a:pt x="19947" y="1350"/>
                    <a:pt x="20249" y="1652"/>
                    <a:pt x="20249" y="2025"/>
                  </a:cubicBezTo>
                  <a:cubicBezTo>
                    <a:pt x="20249" y="2025"/>
                    <a:pt x="20249" y="18900"/>
                    <a:pt x="20249" y="18900"/>
                  </a:cubicBezTo>
                  <a:close/>
                  <a:moveTo>
                    <a:pt x="19575" y="0"/>
                  </a:moveTo>
                  <a:lnTo>
                    <a:pt x="4724" y="0"/>
                  </a:lnTo>
                  <a:cubicBezTo>
                    <a:pt x="3606" y="0"/>
                    <a:pt x="2699" y="905"/>
                    <a:pt x="2699" y="2025"/>
                  </a:cubicBezTo>
                  <a:lnTo>
                    <a:pt x="2699" y="3375"/>
                  </a:lnTo>
                  <a:lnTo>
                    <a:pt x="2024" y="3375"/>
                  </a:lnTo>
                  <a:cubicBezTo>
                    <a:pt x="906" y="3375"/>
                    <a:pt x="0" y="4280"/>
                    <a:pt x="0" y="5400"/>
                  </a:cubicBezTo>
                  <a:lnTo>
                    <a:pt x="0" y="18900"/>
                  </a:lnTo>
                  <a:cubicBezTo>
                    <a:pt x="0" y="20391"/>
                    <a:pt x="1208" y="21599"/>
                    <a:pt x="2699" y="21599"/>
                  </a:cubicBezTo>
                  <a:lnTo>
                    <a:pt x="18899" y="21599"/>
                  </a:lnTo>
                  <a:cubicBezTo>
                    <a:pt x="20391" y="21599"/>
                    <a:pt x="21600" y="20391"/>
                    <a:pt x="21600" y="18900"/>
                  </a:cubicBezTo>
                  <a:lnTo>
                    <a:pt x="21600" y="2025"/>
                  </a:lnTo>
                  <a:cubicBezTo>
                    <a:pt x="21600" y="905"/>
                    <a:pt x="20693" y="0"/>
                    <a:pt x="19575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 defTabSz="609585"/>
              <a:endParaRPr lang="en-US" dirty="0"/>
            </a:p>
          </p:txBody>
        </p:sp>
        <p:sp>
          <p:nvSpPr>
            <p:cNvPr id="40" name="AutoShape 85"/>
            <p:cNvSpPr>
              <a:spLocks/>
            </p:cNvSpPr>
            <p:nvPr/>
          </p:nvSpPr>
          <p:spPr bwMode="auto">
            <a:xfrm>
              <a:off x="6424684" y="271937"/>
              <a:ext cx="136825" cy="1585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200" y="21599"/>
                  </a:moveTo>
                  <a:lnTo>
                    <a:pt x="20400" y="21599"/>
                  </a:lnTo>
                  <a:cubicBezTo>
                    <a:pt x="21062" y="21599"/>
                    <a:pt x="21600" y="16748"/>
                    <a:pt x="21600" y="10800"/>
                  </a:cubicBezTo>
                  <a:cubicBezTo>
                    <a:pt x="21600" y="4830"/>
                    <a:pt x="21062" y="0"/>
                    <a:pt x="20400" y="0"/>
                  </a:cubicBezTo>
                  <a:lnTo>
                    <a:pt x="1200" y="0"/>
                  </a:lnTo>
                  <a:cubicBezTo>
                    <a:pt x="537" y="0"/>
                    <a:pt x="0" y="4830"/>
                    <a:pt x="0" y="10800"/>
                  </a:cubicBezTo>
                  <a:cubicBezTo>
                    <a:pt x="0" y="16748"/>
                    <a:pt x="537" y="21599"/>
                    <a:pt x="1200" y="215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 defTabSz="609585"/>
              <a:endParaRPr lang="en-US" dirty="0"/>
            </a:p>
          </p:txBody>
        </p:sp>
        <p:sp>
          <p:nvSpPr>
            <p:cNvPr id="41" name="AutoShape 86"/>
            <p:cNvSpPr>
              <a:spLocks/>
            </p:cNvSpPr>
            <p:nvPr/>
          </p:nvSpPr>
          <p:spPr bwMode="auto">
            <a:xfrm>
              <a:off x="6424684" y="226050"/>
              <a:ext cx="136825" cy="1585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200" y="21599"/>
                  </a:moveTo>
                  <a:lnTo>
                    <a:pt x="20400" y="21599"/>
                  </a:lnTo>
                  <a:cubicBezTo>
                    <a:pt x="21062" y="21599"/>
                    <a:pt x="21600" y="16748"/>
                    <a:pt x="21600" y="10800"/>
                  </a:cubicBezTo>
                  <a:cubicBezTo>
                    <a:pt x="21600" y="4830"/>
                    <a:pt x="21062" y="0"/>
                    <a:pt x="20400" y="0"/>
                  </a:cubicBezTo>
                  <a:lnTo>
                    <a:pt x="1200" y="0"/>
                  </a:lnTo>
                  <a:cubicBezTo>
                    <a:pt x="537" y="0"/>
                    <a:pt x="0" y="4830"/>
                    <a:pt x="0" y="10800"/>
                  </a:cubicBezTo>
                  <a:cubicBezTo>
                    <a:pt x="0" y="16748"/>
                    <a:pt x="537" y="21599"/>
                    <a:pt x="1200" y="215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 defTabSz="609585"/>
              <a:endParaRPr lang="en-US" dirty="0"/>
            </a:p>
          </p:txBody>
        </p:sp>
        <p:sp>
          <p:nvSpPr>
            <p:cNvPr id="42" name="AutoShape 87"/>
            <p:cNvSpPr>
              <a:spLocks/>
            </p:cNvSpPr>
            <p:nvPr/>
          </p:nvSpPr>
          <p:spPr bwMode="auto">
            <a:xfrm>
              <a:off x="6424684" y="180164"/>
              <a:ext cx="136825" cy="1585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200" y="21599"/>
                  </a:moveTo>
                  <a:lnTo>
                    <a:pt x="20400" y="21599"/>
                  </a:lnTo>
                  <a:cubicBezTo>
                    <a:pt x="21062" y="21599"/>
                    <a:pt x="21600" y="16748"/>
                    <a:pt x="21600" y="10800"/>
                  </a:cubicBezTo>
                  <a:cubicBezTo>
                    <a:pt x="21600" y="4830"/>
                    <a:pt x="21062" y="0"/>
                    <a:pt x="20400" y="0"/>
                  </a:cubicBezTo>
                  <a:lnTo>
                    <a:pt x="1200" y="0"/>
                  </a:lnTo>
                  <a:cubicBezTo>
                    <a:pt x="537" y="0"/>
                    <a:pt x="0" y="4830"/>
                    <a:pt x="0" y="10800"/>
                  </a:cubicBezTo>
                  <a:cubicBezTo>
                    <a:pt x="0" y="16748"/>
                    <a:pt x="537" y="21599"/>
                    <a:pt x="1200" y="215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 defTabSz="609585"/>
              <a:endParaRPr lang="en-US" dirty="0"/>
            </a:p>
          </p:txBody>
        </p:sp>
        <p:sp>
          <p:nvSpPr>
            <p:cNvPr id="43" name="AutoShape 88"/>
            <p:cNvSpPr>
              <a:spLocks/>
            </p:cNvSpPr>
            <p:nvPr/>
          </p:nvSpPr>
          <p:spPr bwMode="auto">
            <a:xfrm>
              <a:off x="6256990" y="501371"/>
              <a:ext cx="136825" cy="15017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400" y="0"/>
                  </a:moveTo>
                  <a:lnTo>
                    <a:pt x="1200" y="0"/>
                  </a:lnTo>
                  <a:cubicBezTo>
                    <a:pt x="537" y="0"/>
                    <a:pt x="0" y="4851"/>
                    <a:pt x="0" y="10800"/>
                  </a:cubicBezTo>
                  <a:cubicBezTo>
                    <a:pt x="0" y="16790"/>
                    <a:pt x="537" y="21599"/>
                    <a:pt x="1200" y="21599"/>
                  </a:cubicBezTo>
                  <a:lnTo>
                    <a:pt x="20400" y="21599"/>
                  </a:lnTo>
                  <a:cubicBezTo>
                    <a:pt x="21062" y="21599"/>
                    <a:pt x="21600" y="16790"/>
                    <a:pt x="21600" y="10800"/>
                  </a:cubicBezTo>
                  <a:cubicBezTo>
                    <a:pt x="21600" y="4851"/>
                    <a:pt x="21062" y="0"/>
                    <a:pt x="204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 defTabSz="609585"/>
              <a:endParaRPr lang="en-US" dirty="0"/>
            </a:p>
          </p:txBody>
        </p:sp>
        <p:sp>
          <p:nvSpPr>
            <p:cNvPr id="44" name="AutoShape 89"/>
            <p:cNvSpPr>
              <a:spLocks/>
            </p:cNvSpPr>
            <p:nvPr/>
          </p:nvSpPr>
          <p:spPr bwMode="auto">
            <a:xfrm>
              <a:off x="6256990" y="455485"/>
              <a:ext cx="136825" cy="15017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400" y="0"/>
                  </a:moveTo>
                  <a:lnTo>
                    <a:pt x="1200" y="0"/>
                  </a:lnTo>
                  <a:cubicBezTo>
                    <a:pt x="537" y="0"/>
                    <a:pt x="0" y="4851"/>
                    <a:pt x="0" y="10800"/>
                  </a:cubicBezTo>
                  <a:cubicBezTo>
                    <a:pt x="0" y="16790"/>
                    <a:pt x="537" y="21599"/>
                    <a:pt x="1200" y="21599"/>
                  </a:cubicBezTo>
                  <a:lnTo>
                    <a:pt x="20400" y="21599"/>
                  </a:lnTo>
                  <a:cubicBezTo>
                    <a:pt x="21062" y="21599"/>
                    <a:pt x="21600" y="16790"/>
                    <a:pt x="21600" y="10800"/>
                  </a:cubicBezTo>
                  <a:cubicBezTo>
                    <a:pt x="21600" y="4851"/>
                    <a:pt x="21062" y="0"/>
                    <a:pt x="204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 defTabSz="609585"/>
              <a:endParaRPr lang="en-US" dirty="0"/>
            </a:p>
          </p:txBody>
        </p:sp>
        <p:sp>
          <p:nvSpPr>
            <p:cNvPr id="45" name="AutoShape 90"/>
            <p:cNvSpPr>
              <a:spLocks/>
            </p:cNvSpPr>
            <p:nvPr/>
          </p:nvSpPr>
          <p:spPr bwMode="auto">
            <a:xfrm>
              <a:off x="6256990" y="409597"/>
              <a:ext cx="136825" cy="15017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400" y="0"/>
                  </a:moveTo>
                  <a:lnTo>
                    <a:pt x="1200" y="0"/>
                  </a:lnTo>
                  <a:cubicBezTo>
                    <a:pt x="537" y="0"/>
                    <a:pt x="0" y="4851"/>
                    <a:pt x="0" y="10800"/>
                  </a:cubicBezTo>
                  <a:cubicBezTo>
                    <a:pt x="0" y="16790"/>
                    <a:pt x="537" y="21599"/>
                    <a:pt x="1200" y="21599"/>
                  </a:cubicBezTo>
                  <a:lnTo>
                    <a:pt x="20400" y="21599"/>
                  </a:lnTo>
                  <a:cubicBezTo>
                    <a:pt x="21062" y="21599"/>
                    <a:pt x="21600" y="16790"/>
                    <a:pt x="21600" y="10800"/>
                  </a:cubicBezTo>
                  <a:cubicBezTo>
                    <a:pt x="21600" y="4851"/>
                    <a:pt x="21062" y="0"/>
                    <a:pt x="204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 defTabSz="609585"/>
              <a:endParaRPr lang="en-US" dirty="0"/>
            </a:p>
          </p:txBody>
        </p:sp>
        <p:sp>
          <p:nvSpPr>
            <p:cNvPr id="46" name="AutoShape 91"/>
            <p:cNvSpPr>
              <a:spLocks/>
            </p:cNvSpPr>
            <p:nvPr/>
          </p:nvSpPr>
          <p:spPr bwMode="auto">
            <a:xfrm>
              <a:off x="6424684" y="501371"/>
              <a:ext cx="136825" cy="15017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400" y="0"/>
                  </a:moveTo>
                  <a:lnTo>
                    <a:pt x="1200" y="0"/>
                  </a:lnTo>
                  <a:cubicBezTo>
                    <a:pt x="537" y="0"/>
                    <a:pt x="0" y="4851"/>
                    <a:pt x="0" y="10800"/>
                  </a:cubicBezTo>
                  <a:cubicBezTo>
                    <a:pt x="0" y="16790"/>
                    <a:pt x="537" y="21599"/>
                    <a:pt x="1200" y="21599"/>
                  </a:cubicBezTo>
                  <a:lnTo>
                    <a:pt x="20400" y="21599"/>
                  </a:lnTo>
                  <a:cubicBezTo>
                    <a:pt x="21062" y="21599"/>
                    <a:pt x="21600" y="16790"/>
                    <a:pt x="21600" y="10800"/>
                  </a:cubicBezTo>
                  <a:cubicBezTo>
                    <a:pt x="21600" y="4851"/>
                    <a:pt x="21062" y="0"/>
                    <a:pt x="204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 defTabSz="609585"/>
              <a:endParaRPr lang="en-US" dirty="0"/>
            </a:p>
          </p:txBody>
        </p:sp>
        <p:sp>
          <p:nvSpPr>
            <p:cNvPr id="47" name="AutoShape 92"/>
            <p:cNvSpPr>
              <a:spLocks/>
            </p:cNvSpPr>
            <p:nvPr/>
          </p:nvSpPr>
          <p:spPr bwMode="auto">
            <a:xfrm>
              <a:off x="6424684" y="455485"/>
              <a:ext cx="136825" cy="15017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400" y="0"/>
                  </a:moveTo>
                  <a:lnTo>
                    <a:pt x="1200" y="0"/>
                  </a:lnTo>
                  <a:cubicBezTo>
                    <a:pt x="537" y="0"/>
                    <a:pt x="0" y="4851"/>
                    <a:pt x="0" y="10800"/>
                  </a:cubicBezTo>
                  <a:cubicBezTo>
                    <a:pt x="0" y="16790"/>
                    <a:pt x="537" y="21599"/>
                    <a:pt x="1200" y="21599"/>
                  </a:cubicBezTo>
                  <a:lnTo>
                    <a:pt x="20400" y="21599"/>
                  </a:lnTo>
                  <a:cubicBezTo>
                    <a:pt x="21062" y="21599"/>
                    <a:pt x="21600" y="16790"/>
                    <a:pt x="21600" y="10800"/>
                  </a:cubicBezTo>
                  <a:cubicBezTo>
                    <a:pt x="21600" y="4851"/>
                    <a:pt x="21062" y="0"/>
                    <a:pt x="204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 defTabSz="609585"/>
              <a:endParaRPr lang="en-US" dirty="0"/>
            </a:p>
          </p:txBody>
        </p:sp>
        <p:sp>
          <p:nvSpPr>
            <p:cNvPr id="48" name="AutoShape 93"/>
            <p:cNvSpPr>
              <a:spLocks/>
            </p:cNvSpPr>
            <p:nvPr/>
          </p:nvSpPr>
          <p:spPr bwMode="auto">
            <a:xfrm>
              <a:off x="6424684" y="409597"/>
              <a:ext cx="136825" cy="15017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400" y="0"/>
                  </a:moveTo>
                  <a:lnTo>
                    <a:pt x="1200" y="0"/>
                  </a:lnTo>
                  <a:cubicBezTo>
                    <a:pt x="537" y="0"/>
                    <a:pt x="0" y="4851"/>
                    <a:pt x="0" y="10800"/>
                  </a:cubicBezTo>
                  <a:cubicBezTo>
                    <a:pt x="0" y="16790"/>
                    <a:pt x="537" y="21599"/>
                    <a:pt x="1200" y="21599"/>
                  </a:cubicBezTo>
                  <a:lnTo>
                    <a:pt x="20400" y="21599"/>
                  </a:lnTo>
                  <a:cubicBezTo>
                    <a:pt x="21062" y="21599"/>
                    <a:pt x="21600" y="16790"/>
                    <a:pt x="21600" y="10800"/>
                  </a:cubicBezTo>
                  <a:cubicBezTo>
                    <a:pt x="21600" y="4851"/>
                    <a:pt x="21062" y="0"/>
                    <a:pt x="204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 defTabSz="609585"/>
              <a:endParaRPr lang="en-US" dirty="0"/>
            </a:p>
          </p:txBody>
        </p:sp>
        <p:sp>
          <p:nvSpPr>
            <p:cNvPr id="49" name="AutoShape 94"/>
            <p:cNvSpPr>
              <a:spLocks/>
            </p:cNvSpPr>
            <p:nvPr/>
          </p:nvSpPr>
          <p:spPr bwMode="auto">
            <a:xfrm>
              <a:off x="6256986" y="317823"/>
              <a:ext cx="304520" cy="15017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060" y="0"/>
                  </a:moveTo>
                  <a:lnTo>
                    <a:pt x="540" y="0"/>
                  </a:lnTo>
                  <a:cubicBezTo>
                    <a:pt x="242" y="0"/>
                    <a:pt x="0" y="4851"/>
                    <a:pt x="0" y="10800"/>
                  </a:cubicBezTo>
                  <a:cubicBezTo>
                    <a:pt x="0" y="16769"/>
                    <a:pt x="242" y="21599"/>
                    <a:pt x="540" y="21599"/>
                  </a:cubicBezTo>
                  <a:lnTo>
                    <a:pt x="21060" y="21599"/>
                  </a:lnTo>
                  <a:cubicBezTo>
                    <a:pt x="21357" y="21599"/>
                    <a:pt x="21600" y="16769"/>
                    <a:pt x="21600" y="10800"/>
                  </a:cubicBezTo>
                  <a:cubicBezTo>
                    <a:pt x="21600" y="4851"/>
                    <a:pt x="21357" y="0"/>
                    <a:pt x="2106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 defTabSz="609585"/>
              <a:endParaRPr lang="en-US" dirty="0"/>
            </a:p>
          </p:txBody>
        </p:sp>
        <p:sp>
          <p:nvSpPr>
            <p:cNvPr id="50" name="AutoShape 95"/>
            <p:cNvSpPr>
              <a:spLocks/>
            </p:cNvSpPr>
            <p:nvPr/>
          </p:nvSpPr>
          <p:spPr bwMode="auto">
            <a:xfrm>
              <a:off x="6256986" y="363712"/>
              <a:ext cx="304520" cy="15017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060" y="0"/>
                  </a:moveTo>
                  <a:lnTo>
                    <a:pt x="540" y="0"/>
                  </a:lnTo>
                  <a:cubicBezTo>
                    <a:pt x="242" y="0"/>
                    <a:pt x="0" y="4851"/>
                    <a:pt x="0" y="10800"/>
                  </a:cubicBezTo>
                  <a:cubicBezTo>
                    <a:pt x="0" y="16790"/>
                    <a:pt x="242" y="21599"/>
                    <a:pt x="540" y="21599"/>
                  </a:cubicBezTo>
                  <a:lnTo>
                    <a:pt x="21060" y="21599"/>
                  </a:lnTo>
                  <a:cubicBezTo>
                    <a:pt x="21357" y="21599"/>
                    <a:pt x="21600" y="16790"/>
                    <a:pt x="21600" y="10800"/>
                  </a:cubicBezTo>
                  <a:cubicBezTo>
                    <a:pt x="21600" y="4851"/>
                    <a:pt x="21357" y="0"/>
                    <a:pt x="2106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 defTabSz="609585"/>
              <a:endParaRPr lang="en-US" dirty="0"/>
            </a:p>
          </p:txBody>
        </p:sp>
        <p:sp>
          <p:nvSpPr>
            <p:cNvPr id="51" name="AutoShape 96"/>
            <p:cNvSpPr>
              <a:spLocks/>
            </p:cNvSpPr>
            <p:nvPr/>
          </p:nvSpPr>
          <p:spPr bwMode="auto">
            <a:xfrm>
              <a:off x="6256990" y="150129"/>
              <a:ext cx="136825" cy="13682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4799" y="4792"/>
                  </a:moveTo>
                  <a:lnTo>
                    <a:pt x="16800" y="4792"/>
                  </a:lnTo>
                  <a:lnTo>
                    <a:pt x="16800" y="16797"/>
                  </a:lnTo>
                  <a:lnTo>
                    <a:pt x="4799" y="16797"/>
                  </a:lnTo>
                  <a:cubicBezTo>
                    <a:pt x="4799" y="16797"/>
                    <a:pt x="4799" y="4792"/>
                    <a:pt x="4799" y="4792"/>
                  </a:cubicBezTo>
                  <a:close/>
                  <a:moveTo>
                    <a:pt x="2399" y="21600"/>
                  </a:moveTo>
                  <a:lnTo>
                    <a:pt x="19199" y="21600"/>
                  </a:lnTo>
                  <a:cubicBezTo>
                    <a:pt x="20527" y="21600"/>
                    <a:pt x="21600" y="20523"/>
                    <a:pt x="21600" y="19198"/>
                  </a:cubicBezTo>
                  <a:lnTo>
                    <a:pt x="21600" y="2401"/>
                  </a:lnTo>
                  <a:cubicBezTo>
                    <a:pt x="21600" y="1076"/>
                    <a:pt x="20527" y="0"/>
                    <a:pt x="19199" y="0"/>
                  </a:cubicBezTo>
                  <a:lnTo>
                    <a:pt x="2399" y="0"/>
                  </a:lnTo>
                  <a:cubicBezTo>
                    <a:pt x="1072" y="0"/>
                    <a:pt x="0" y="1076"/>
                    <a:pt x="0" y="2401"/>
                  </a:cubicBezTo>
                  <a:lnTo>
                    <a:pt x="0" y="19198"/>
                  </a:lnTo>
                  <a:cubicBezTo>
                    <a:pt x="0" y="20523"/>
                    <a:pt x="1072" y="21600"/>
                    <a:pt x="2399" y="2160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 defTabSz="609585"/>
              <a:endParaRPr lang="en-US" dirty="0"/>
            </a:p>
          </p:txBody>
        </p:sp>
      </p:grpSp>
      <p:sp>
        <p:nvSpPr>
          <p:cNvPr id="52" name="Shape 5069"/>
          <p:cNvSpPr/>
          <p:nvPr/>
        </p:nvSpPr>
        <p:spPr>
          <a:xfrm>
            <a:off x="9614648" y="2060741"/>
            <a:ext cx="355632" cy="365494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130" y="2342"/>
                </a:moveTo>
                <a:lnTo>
                  <a:pt x="60130" y="2342"/>
                </a:lnTo>
                <a:cubicBezTo>
                  <a:pt x="25249" y="2342"/>
                  <a:pt x="0" y="27592"/>
                  <a:pt x="0" y="62212"/>
                </a:cubicBezTo>
                <a:cubicBezTo>
                  <a:pt x="0" y="94490"/>
                  <a:pt x="27592" y="119739"/>
                  <a:pt x="60130" y="119739"/>
                </a:cubicBezTo>
                <a:cubicBezTo>
                  <a:pt x="94490" y="119739"/>
                  <a:pt x="119739" y="92147"/>
                  <a:pt x="119739" y="59869"/>
                </a:cubicBezTo>
                <a:cubicBezTo>
                  <a:pt x="119739" y="27592"/>
                  <a:pt x="92147" y="0"/>
                  <a:pt x="60130" y="2342"/>
                </a:cubicBezTo>
                <a:close/>
                <a:moveTo>
                  <a:pt x="60130" y="96832"/>
                </a:moveTo>
                <a:lnTo>
                  <a:pt x="60130" y="96832"/>
                </a:lnTo>
                <a:cubicBezTo>
                  <a:pt x="57527" y="96832"/>
                  <a:pt x="57527" y="96832"/>
                  <a:pt x="57527" y="96832"/>
                </a:cubicBezTo>
                <a:cubicBezTo>
                  <a:pt x="53101" y="96832"/>
                  <a:pt x="50759" y="92147"/>
                  <a:pt x="50759" y="87462"/>
                </a:cubicBezTo>
                <a:cubicBezTo>
                  <a:pt x="50759" y="83036"/>
                  <a:pt x="53101" y="78351"/>
                  <a:pt x="60130" y="78351"/>
                </a:cubicBezTo>
                <a:lnTo>
                  <a:pt x="60130" y="78351"/>
                </a:lnTo>
                <a:cubicBezTo>
                  <a:pt x="64555" y="80694"/>
                  <a:pt x="66898" y="83036"/>
                  <a:pt x="66898" y="87462"/>
                </a:cubicBezTo>
                <a:cubicBezTo>
                  <a:pt x="66898" y="94490"/>
                  <a:pt x="64555" y="96832"/>
                  <a:pt x="60130" y="96832"/>
                </a:cubicBezTo>
                <a:close/>
                <a:moveTo>
                  <a:pt x="80694" y="55444"/>
                </a:moveTo>
                <a:lnTo>
                  <a:pt x="80694" y="55444"/>
                </a:lnTo>
                <a:cubicBezTo>
                  <a:pt x="78351" y="55444"/>
                  <a:pt x="76268" y="57527"/>
                  <a:pt x="73926" y="59869"/>
                </a:cubicBezTo>
                <a:cubicBezTo>
                  <a:pt x="69240" y="64555"/>
                  <a:pt x="69240" y="64555"/>
                  <a:pt x="69240" y="64555"/>
                </a:cubicBezTo>
                <a:cubicBezTo>
                  <a:pt x="66898" y="64555"/>
                  <a:pt x="66898" y="66898"/>
                  <a:pt x="66898" y="66898"/>
                </a:cubicBezTo>
                <a:cubicBezTo>
                  <a:pt x="64555" y="69240"/>
                  <a:pt x="64555" y="69240"/>
                  <a:pt x="64555" y="71323"/>
                </a:cubicBezTo>
                <a:lnTo>
                  <a:pt x="64555" y="71323"/>
                </a:lnTo>
                <a:cubicBezTo>
                  <a:pt x="50759" y="71323"/>
                  <a:pt x="50759" y="71323"/>
                  <a:pt x="50759" y="71323"/>
                </a:cubicBezTo>
                <a:lnTo>
                  <a:pt x="50759" y="71323"/>
                </a:lnTo>
                <a:cubicBezTo>
                  <a:pt x="50759" y="66898"/>
                  <a:pt x="50759" y="64555"/>
                  <a:pt x="53101" y="59869"/>
                </a:cubicBezTo>
                <a:cubicBezTo>
                  <a:pt x="57527" y="57527"/>
                  <a:pt x="64555" y="53101"/>
                  <a:pt x="64555" y="53101"/>
                </a:cubicBezTo>
                <a:lnTo>
                  <a:pt x="66898" y="50759"/>
                </a:lnTo>
                <a:cubicBezTo>
                  <a:pt x="66898" y="48156"/>
                  <a:pt x="69240" y="45813"/>
                  <a:pt x="69240" y="45813"/>
                </a:cubicBezTo>
                <a:cubicBezTo>
                  <a:pt x="69240" y="43731"/>
                  <a:pt x="66898" y="41648"/>
                  <a:pt x="66898" y="39045"/>
                </a:cubicBezTo>
                <a:cubicBezTo>
                  <a:pt x="64555" y="36702"/>
                  <a:pt x="62472" y="36702"/>
                  <a:pt x="60130" y="36702"/>
                </a:cubicBezTo>
                <a:cubicBezTo>
                  <a:pt x="57527" y="36702"/>
                  <a:pt x="55444" y="36702"/>
                  <a:pt x="53101" y="39045"/>
                </a:cubicBezTo>
                <a:cubicBezTo>
                  <a:pt x="50759" y="41648"/>
                  <a:pt x="50759" y="43731"/>
                  <a:pt x="50759" y="45813"/>
                </a:cubicBezTo>
                <a:cubicBezTo>
                  <a:pt x="50759" y="48156"/>
                  <a:pt x="50759" y="48156"/>
                  <a:pt x="50759" y="48156"/>
                </a:cubicBezTo>
                <a:cubicBezTo>
                  <a:pt x="36963" y="48156"/>
                  <a:pt x="36963" y="48156"/>
                  <a:pt x="36963" y="48156"/>
                </a:cubicBezTo>
                <a:cubicBezTo>
                  <a:pt x="36963" y="45813"/>
                  <a:pt x="36963" y="45813"/>
                  <a:pt x="36963" y="45813"/>
                </a:cubicBezTo>
                <a:cubicBezTo>
                  <a:pt x="36963" y="36702"/>
                  <a:pt x="39045" y="32017"/>
                  <a:pt x="46073" y="27592"/>
                </a:cubicBezTo>
                <a:cubicBezTo>
                  <a:pt x="48416" y="25249"/>
                  <a:pt x="53101" y="25249"/>
                  <a:pt x="60130" y="25249"/>
                </a:cubicBezTo>
                <a:cubicBezTo>
                  <a:pt x="66898" y="25249"/>
                  <a:pt x="71583" y="25249"/>
                  <a:pt x="76268" y="29934"/>
                </a:cubicBezTo>
                <a:cubicBezTo>
                  <a:pt x="80694" y="32017"/>
                  <a:pt x="83036" y="36702"/>
                  <a:pt x="83036" y="43731"/>
                </a:cubicBezTo>
                <a:cubicBezTo>
                  <a:pt x="83036" y="48156"/>
                  <a:pt x="83036" y="50759"/>
                  <a:pt x="80694" y="5544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lIns="45700" tIns="22850" rIns="45700" bIns="2285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Roboto"/>
              <a:cs typeface="Arial" panose="020B0604020202020204" pitchFamily="34" charset="0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145786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Placeholder 25"/>
          <p:cNvPicPr>
            <a:picLocks noGrp="1" noChangeAspect="1"/>
          </p:cNvPicPr>
          <p:nvPr>
            <p:ph type="pic" sz="quarter" idx="12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Writing continuum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ECC7194-A4D0-457B-9D3E-53681723AFF7}" type="slidenum">
              <a:rPr lang="en-US" noProof="0" smtClean="0"/>
              <a:pPr/>
              <a:t>15</a:t>
            </a:fld>
            <a:endParaRPr lang="en-US" noProof="0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4"/>
          </p:nvPr>
        </p:nvSpPr>
        <p:spPr>
          <a:solidFill>
            <a:schemeClr val="tx1">
              <a:lumMod val="75000"/>
              <a:lumOff val="25000"/>
            </a:schemeClr>
          </a:solidFill>
        </p:spPr>
        <p:txBody>
          <a:bodyPr/>
          <a:lstStyle/>
          <a:p>
            <a:pPr algn="ctr"/>
            <a:r>
              <a:rPr lang="en-US" dirty="0" smtClean="0"/>
              <a:t>CREATIVE </a:t>
            </a:r>
            <a:endParaRPr lang="en-US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6"/>
          </p:nvPr>
        </p:nvSpPr>
        <p:spPr>
          <a:xfrm>
            <a:off x="4634603" y="1860827"/>
            <a:ext cx="2812282" cy="343899"/>
          </a:xfrm>
          <a:solidFill>
            <a:schemeClr val="tx1">
              <a:lumMod val="75000"/>
              <a:lumOff val="25000"/>
            </a:schemeClr>
          </a:solidFill>
        </p:spPr>
        <p:txBody>
          <a:bodyPr/>
          <a:lstStyle/>
          <a:p>
            <a:pPr algn="ctr"/>
            <a:r>
              <a:rPr lang="en-US" b="1" dirty="0" smtClean="0"/>
              <a:t>NARRATION </a:t>
            </a:r>
            <a:endParaRPr lang="en-US" b="1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8"/>
          </p:nvPr>
        </p:nvSpPr>
        <p:spPr>
          <a:xfrm>
            <a:off x="8269272" y="1860828"/>
            <a:ext cx="2812282" cy="342400"/>
          </a:xfrm>
          <a:solidFill>
            <a:schemeClr val="tx1">
              <a:lumMod val="75000"/>
              <a:lumOff val="25000"/>
            </a:schemeClr>
          </a:solidFill>
        </p:spPr>
        <p:txBody>
          <a:bodyPr/>
          <a:lstStyle/>
          <a:p>
            <a:pPr algn="ctr"/>
            <a:r>
              <a:rPr lang="en-US" b="1" dirty="0" smtClean="0"/>
              <a:t>DESCRIPTION </a:t>
            </a:r>
            <a:endParaRPr lang="en-US" b="1" dirty="0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20"/>
          </p:nvPr>
        </p:nvSpPr>
        <p:spPr>
          <a:xfrm>
            <a:off x="2661859" y="2800656"/>
            <a:ext cx="2812282" cy="362329"/>
          </a:xfrm>
          <a:solidFill>
            <a:schemeClr val="tx1">
              <a:lumMod val="75000"/>
              <a:lumOff val="25000"/>
            </a:schemeClr>
          </a:solidFill>
        </p:spPr>
        <p:txBody>
          <a:bodyPr anchor="ctr"/>
          <a:lstStyle/>
          <a:p>
            <a:pPr algn="ctr"/>
            <a:r>
              <a:rPr lang="en-US" b="1" dirty="0" smtClean="0"/>
              <a:t>PROCESS</a:t>
            </a:r>
            <a:endParaRPr lang="en-US" b="1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22"/>
          </p:nvPr>
        </p:nvSpPr>
        <p:spPr>
          <a:xfrm>
            <a:off x="6175997" y="3823356"/>
            <a:ext cx="2812282" cy="372889"/>
          </a:xfrm>
          <a:solidFill>
            <a:schemeClr val="tx1">
              <a:lumMod val="75000"/>
              <a:lumOff val="25000"/>
            </a:schemeClr>
          </a:solidFill>
        </p:spPr>
        <p:txBody>
          <a:bodyPr anchor="ctr"/>
          <a:lstStyle/>
          <a:p>
            <a:pPr algn="ctr"/>
            <a:r>
              <a:rPr lang="en-US" b="1" dirty="0"/>
              <a:t>DEFINITION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25"/>
          </p:nvPr>
        </p:nvSpPr>
        <p:spPr>
          <a:xfrm>
            <a:off x="2963435" y="5078849"/>
            <a:ext cx="2812282" cy="358168"/>
          </a:xfrm>
          <a:solidFill>
            <a:schemeClr val="tx1">
              <a:lumMod val="75000"/>
              <a:lumOff val="25000"/>
            </a:schemeClr>
          </a:solidFill>
        </p:spPr>
        <p:txBody>
          <a:bodyPr anchor="ctr"/>
          <a:lstStyle/>
          <a:p>
            <a:pPr algn="ctr"/>
            <a:r>
              <a:rPr lang="en-US" b="1" dirty="0" smtClean="0"/>
              <a:t>CAUSE/ EFFECT</a:t>
            </a:r>
            <a:endParaRPr lang="en-US" b="1" dirty="0"/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26"/>
          </p:nvPr>
        </p:nvSpPr>
        <p:spPr>
          <a:xfrm>
            <a:off x="1255717" y="3823356"/>
            <a:ext cx="3113859" cy="364718"/>
          </a:xfrm>
          <a:solidFill>
            <a:schemeClr val="tx1">
              <a:lumMod val="75000"/>
              <a:lumOff val="25000"/>
            </a:schemeClr>
          </a:solidFill>
        </p:spPr>
        <p:txBody>
          <a:bodyPr anchor="ctr"/>
          <a:lstStyle/>
          <a:p>
            <a:r>
              <a:rPr lang="en-US" b="1" dirty="0" smtClean="0"/>
              <a:t>COMPARISON/CONTRAST</a:t>
            </a:r>
            <a:endParaRPr lang="en-US" b="1" dirty="0"/>
          </a:p>
        </p:txBody>
      </p:sp>
      <p:sp>
        <p:nvSpPr>
          <p:cNvPr id="24" name="Text Placeholder 23"/>
          <p:cNvSpPr>
            <a:spLocks noGrp="1"/>
          </p:cNvSpPr>
          <p:nvPr>
            <p:ph type="body" sz="quarter" idx="27"/>
          </p:nvPr>
        </p:nvSpPr>
        <p:spPr>
          <a:xfrm>
            <a:off x="7301503" y="2800656"/>
            <a:ext cx="2812282" cy="400499"/>
          </a:xfrm>
          <a:solidFill>
            <a:schemeClr val="tx1">
              <a:lumMod val="75000"/>
              <a:lumOff val="25000"/>
            </a:schemeClr>
          </a:solidFill>
        </p:spPr>
        <p:txBody>
          <a:bodyPr vert="horz" lIns="0" tIns="0" rIns="0" bIns="0" rtlCol="0">
            <a:noAutofit/>
          </a:bodyPr>
          <a:lstStyle/>
          <a:p>
            <a:pPr algn="ctr"/>
            <a:r>
              <a:rPr lang="en-US" b="1" dirty="0"/>
              <a:t>EXEMPLIFICATION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28"/>
          </p:nvPr>
        </p:nvSpPr>
        <p:spPr>
          <a:solidFill>
            <a:schemeClr val="tx1">
              <a:lumMod val="75000"/>
              <a:lumOff val="25000"/>
            </a:schemeClr>
          </a:solidFill>
        </p:spPr>
        <p:txBody>
          <a:bodyPr/>
          <a:lstStyle/>
          <a:p>
            <a:pPr algn="ctr"/>
            <a:r>
              <a:rPr lang="en-US" dirty="0" smtClean="0"/>
              <a:t>ANALYICAL </a:t>
            </a:r>
            <a:endParaRPr lang="en-US" dirty="0"/>
          </a:p>
        </p:txBody>
      </p:sp>
      <p:cxnSp>
        <p:nvCxnSpPr>
          <p:cNvPr id="29" name="Straight Connector 28"/>
          <p:cNvCxnSpPr>
            <a:stCxn id="16" idx="3"/>
          </p:cNvCxnSpPr>
          <p:nvPr/>
        </p:nvCxnSpPr>
        <p:spPr>
          <a:xfrm>
            <a:off x="3812216" y="2033664"/>
            <a:ext cx="822387" cy="7895"/>
          </a:xfrm>
          <a:prstGeom prst="line">
            <a:avLst/>
          </a:prstGeom>
          <a:ln w="2222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7456930" y="2040305"/>
            <a:ext cx="822387" cy="7895"/>
          </a:xfrm>
          <a:prstGeom prst="line">
            <a:avLst/>
          </a:prstGeom>
          <a:ln w="2222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endCxn id="24" idx="1"/>
          </p:cNvCxnSpPr>
          <p:nvPr/>
        </p:nvCxnSpPr>
        <p:spPr>
          <a:xfrm flipV="1">
            <a:off x="5495082" y="3000906"/>
            <a:ext cx="1806421" cy="43410"/>
          </a:xfrm>
          <a:prstGeom prst="line">
            <a:avLst/>
          </a:prstGeom>
          <a:ln w="2222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4369576" y="4047301"/>
            <a:ext cx="1806421" cy="7895"/>
          </a:xfrm>
          <a:prstGeom prst="line">
            <a:avLst/>
          </a:prstGeom>
          <a:ln w="2222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5775717" y="5218046"/>
            <a:ext cx="1806421" cy="7895"/>
          </a:xfrm>
          <a:prstGeom prst="line">
            <a:avLst/>
          </a:prstGeom>
          <a:ln w="2222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7044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8" name="Picture Placeholder 17"/>
          <p:cNvPicPr>
            <a:picLocks noGrp="1" noChangeAspect="1"/>
          </p:cNvPicPr>
          <p:nvPr>
            <p:ph type="pic" sz="quarter" idx="12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ECC7194-A4D0-457B-9D3E-53681723AFF7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0" y="0"/>
            <a:ext cx="12147857" cy="6858000"/>
          </a:xfrm>
          <a:prstGeom prst="rect">
            <a:avLst/>
          </a:prstGeom>
          <a:gradFill>
            <a:gsLst>
              <a:gs pos="0">
                <a:schemeClr val="tx2">
                  <a:alpha val="23000"/>
                </a:schemeClr>
              </a:gs>
              <a:gs pos="100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0" name="Table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3102406"/>
              </p:ext>
            </p:extLst>
          </p:nvPr>
        </p:nvGraphicFramePr>
        <p:xfrm>
          <a:off x="858560" y="593310"/>
          <a:ext cx="10463248" cy="5651604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2615812">
                  <a:extLst>
                    <a:ext uri="{9D8B030D-6E8A-4147-A177-3AD203B41FA5}">
                      <a16:colId xmlns:a16="http://schemas.microsoft.com/office/drawing/2014/main" val="999782765"/>
                    </a:ext>
                  </a:extLst>
                </a:gridCol>
                <a:gridCol w="2615812">
                  <a:extLst>
                    <a:ext uri="{9D8B030D-6E8A-4147-A177-3AD203B41FA5}">
                      <a16:colId xmlns:a16="http://schemas.microsoft.com/office/drawing/2014/main" val="604173939"/>
                    </a:ext>
                  </a:extLst>
                </a:gridCol>
                <a:gridCol w="2615812">
                  <a:extLst>
                    <a:ext uri="{9D8B030D-6E8A-4147-A177-3AD203B41FA5}">
                      <a16:colId xmlns:a16="http://schemas.microsoft.com/office/drawing/2014/main" val="830576321"/>
                    </a:ext>
                  </a:extLst>
                </a:gridCol>
                <a:gridCol w="2615812">
                  <a:extLst>
                    <a:ext uri="{9D8B030D-6E8A-4147-A177-3AD203B41FA5}">
                      <a16:colId xmlns:a16="http://schemas.microsoft.com/office/drawing/2014/main" val="1606510984"/>
                    </a:ext>
                  </a:extLst>
                </a:gridCol>
              </a:tblGrid>
              <a:tr h="807372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Audience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Possible Writer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Possible Topic 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Appropriate choice of Voice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14210280"/>
                  </a:ext>
                </a:extLst>
              </a:tr>
              <a:tr h="807372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The Supreme</a:t>
                      </a:r>
                      <a:r>
                        <a:rPr lang="en-US" baseline="0" dirty="0" smtClean="0"/>
                        <a:t> Court</a:t>
                      </a:r>
                      <a:endParaRPr lang="en-US" b="1" dirty="0">
                        <a:solidFill>
                          <a:srgbClr val="F0CDA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rgbClr val="F0CDA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F0CDA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rgbClr val="F0CDA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4782557"/>
                  </a:ext>
                </a:extLst>
              </a:tr>
              <a:tr h="807372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Internet Discussion Forums</a:t>
                      </a:r>
                      <a:r>
                        <a:rPr lang="en-US" baseline="0" dirty="0" smtClean="0"/>
                        <a:t> </a:t>
                      </a:r>
                      <a:endParaRPr lang="en-US" b="1" dirty="0">
                        <a:solidFill>
                          <a:srgbClr val="F0CDA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F0CDA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rgbClr val="F0CDA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rgbClr val="F0CDA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1056150"/>
                  </a:ext>
                </a:extLst>
              </a:tr>
              <a:tr h="807372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University</a:t>
                      </a:r>
                      <a:r>
                        <a:rPr lang="en-US" baseline="0" dirty="0" smtClean="0"/>
                        <a:t> Admission Panel</a:t>
                      </a:r>
                      <a:endParaRPr lang="en-US" b="1" dirty="0">
                        <a:solidFill>
                          <a:srgbClr val="F0CDA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F0CDA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F0CDA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rgbClr val="F0CDA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06423803"/>
                  </a:ext>
                </a:extLst>
              </a:tr>
              <a:tr h="807372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Editor</a:t>
                      </a:r>
                      <a:r>
                        <a:rPr lang="en-US" baseline="0" dirty="0" smtClean="0"/>
                        <a:t> of the Newspaper</a:t>
                      </a:r>
                      <a:endParaRPr lang="en-US" b="1" dirty="0">
                        <a:solidFill>
                          <a:srgbClr val="F0CDA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F0CDA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F0CDA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F0CDA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07854112"/>
                  </a:ext>
                </a:extLst>
              </a:tr>
              <a:tr h="807372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Blog</a:t>
                      </a:r>
                      <a:r>
                        <a:rPr lang="en-US" baseline="0" dirty="0" smtClean="0"/>
                        <a:t> Followers </a:t>
                      </a:r>
                      <a:endParaRPr lang="en-US" b="1" dirty="0">
                        <a:solidFill>
                          <a:srgbClr val="F0CDA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rgbClr val="F0CDA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rgbClr val="F0CDA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F0CDA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7231799"/>
                  </a:ext>
                </a:extLst>
              </a:tr>
              <a:tr h="807372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Last</a:t>
                      </a:r>
                      <a:r>
                        <a:rPr lang="en-US" baseline="0" dirty="0" smtClean="0"/>
                        <a:t> semester students </a:t>
                      </a:r>
                      <a:endParaRPr lang="en-US" b="1" dirty="0">
                        <a:solidFill>
                          <a:srgbClr val="F0CDA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rgbClr val="F0CDA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rgbClr val="F0CDA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F0CDA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892342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58147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Placeholder 47">
            <a:extLst>
              <a:ext uri="{FF2B5EF4-FFF2-40B4-BE49-F238E27FC236}">
                <a16:creationId xmlns:a16="http://schemas.microsoft.com/office/drawing/2014/main" id="{51DAB4F3-6A41-481C-8A3E-932EDFC9FEDE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603" y="189186"/>
            <a:ext cx="9770883" cy="6445890"/>
          </a:xfrm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3CBC84C2-2B48-4B15-A420-8B5F2BDE239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179999" y="189186"/>
            <a:ext cx="11832000" cy="6513922"/>
          </a:xfrm>
          <a:prstGeom prst="rect">
            <a:avLst/>
          </a:prstGeom>
          <a:solidFill>
            <a:schemeClr val="tx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34E91A8-F608-453C-810A-BE9918180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Designing effective paragraphs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DDB908-45C5-4999-982F-0A82DA013F5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ECC7194-A4D0-457B-9D3E-53681723AFF7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2B821A5-5262-4D44-AFEB-D049F229C8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84213" y="3097188"/>
            <a:ext cx="1652587" cy="435600"/>
          </a:xfrm>
        </p:spPr>
        <p:txBody>
          <a:bodyPr/>
          <a:lstStyle/>
          <a:p>
            <a:r>
              <a:rPr lang="en-US" sz="2000" dirty="0" smtClean="0"/>
              <a:t>Audience </a:t>
            </a:r>
            <a:endParaRPr lang="en-US" sz="200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327E535-262E-40B8-A9E1-0C08FFD8090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10455" y="3695377"/>
            <a:ext cx="1999889" cy="846137"/>
          </a:xfrm>
        </p:spPr>
        <p:txBody>
          <a:bodyPr/>
          <a:lstStyle/>
          <a:p>
            <a:r>
              <a:rPr lang="en-US" dirty="0" smtClean="0"/>
              <a:t>Who are you writing for?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30E095F-965E-476E-B681-EE615BECB08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971013" y="3097188"/>
            <a:ext cx="1652587" cy="435600"/>
          </a:xfrm>
        </p:spPr>
        <p:txBody>
          <a:bodyPr/>
          <a:lstStyle/>
          <a:p>
            <a:r>
              <a:rPr lang="en-US" sz="2000" dirty="0" smtClean="0"/>
              <a:t>Purpose </a:t>
            </a:r>
            <a:endParaRPr lang="en-US" sz="200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A5735F7-BDC6-4ACD-B0DE-4AB63D30BA5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970799" y="3695377"/>
            <a:ext cx="1652801" cy="846137"/>
          </a:xfrm>
        </p:spPr>
        <p:txBody>
          <a:bodyPr/>
          <a:lstStyle/>
          <a:p>
            <a:r>
              <a:rPr lang="en-US" dirty="0" smtClean="0"/>
              <a:t>Why are you writing? 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405F6BC-5682-4AA1-9F61-DDF021E685B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269707" y="3097188"/>
            <a:ext cx="1652587" cy="435600"/>
          </a:xfrm>
        </p:spPr>
        <p:txBody>
          <a:bodyPr/>
          <a:lstStyle/>
          <a:p>
            <a:r>
              <a:rPr lang="en-US" sz="2000" dirty="0" smtClean="0"/>
              <a:t>unity</a:t>
            </a:r>
            <a:endParaRPr lang="en-US" sz="2000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7BC20BC-85E6-48CD-B755-5D4149953C3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269600" y="3695377"/>
            <a:ext cx="1652801" cy="846137"/>
          </a:xfrm>
        </p:spPr>
        <p:txBody>
          <a:bodyPr/>
          <a:lstStyle/>
          <a:p>
            <a:r>
              <a:rPr lang="en-US" dirty="0" smtClean="0"/>
              <a:t>Is my writing focused on one topic?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DFBC7A3-AAE6-4502-9D44-F253ED1E8F9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370855" y="3097188"/>
            <a:ext cx="2050618" cy="435600"/>
          </a:xfrm>
        </p:spPr>
        <p:txBody>
          <a:bodyPr/>
          <a:lstStyle/>
          <a:p>
            <a:r>
              <a:rPr lang="en-US" sz="2000" dirty="0" smtClean="0"/>
              <a:t>COHERENCE</a:t>
            </a:r>
            <a:endParaRPr lang="en-US" sz="2000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C6EAD81-841A-483E-9B44-512A1470E47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370855" y="3695377"/>
            <a:ext cx="1999889" cy="846137"/>
          </a:xfrm>
        </p:spPr>
        <p:txBody>
          <a:bodyPr/>
          <a:lstStyle/>
          <a:p>
            <a:r>
              <a:rPr lang="en-US" dirty="0" smtClean="0"/>
              <a:t>Are ideas connected logically?</a:t>
            </a: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E10C0A43-6ED0-45F1-9DF9-5F2F32278B1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514882" y="3097188"/>
            <a:ext cx="2285431" cy="435600"/>
          </a:xfrm>
        </p:spPr>
        <p:txBody>
          <a:bodyPr/>
          <a:lstStyle/>
          <a:p>
            <a:r>
              <a:rPr lang="en-US" sz="2000" dirty="0" smtClean="0"/>
              <a:t>development</a:t>
            </a:r>
            <a:endParaRPr lang="en-US" sz="2000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978028AA-13B5-4B26-947A-231084A75CD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657654" y="3695377"/>
            <a:ext cx="1999889" cy="846137"/>
          </a:xfrm>
        </p:spPr>
        <p:txBody>
          <a:bodyPr/>
          <a:lstStyle/>
          <a:p>
            <a:r>
              <a:rPr lang="en-US" dirty="0" smtClean="0"/>
              <a:t>What are different ways of developing paragraphs? </a:t>
            </a:r>
            <a:endParaRPr lang="en-US" dirty="0"/>
          </a:p>
        </p:txBody>
      </p:sp>
      <p:pic>
        <p:nvPicPr>
          <p:cNvPr id="46" name="Picture Placeholder 45" descr="Team">
            <a:extLst>
              <a:ext uri="{FF2B5EF4-FFF2-40B4-BE49-F238E27FC236}">
                <a16:creationId xmlns:a16="http://schemas.microsoft.com/office/drawing/2014/main" id="{09833D49-61B1-40F0-A9D1-6D1D4B8701A1}"/>
              </a:ext>
            </a:extLst>
          </p:cNvPr>
          <p:cNvPicPr>
            <a:picLocks noGrp="1" noChangeAspect="1"/>
          </p:cNvPicPr>
          <p:nvPr>
            <p:ph type="pic" sz="quarter" idx="23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318326" y="2437246"/>
            <a:ext cx="384361" cy="384361"/>
          </a:xfrm>
        </p:spPr>
      </p:pic>
      <p:pic>
        <p:nvPicPr>
          <p:cNvPr id="60" name="Picture Placeholder 59" descr="Upward trend">
            <a:extLst>
              <a:ext uri="{FF2B5EF4-FFF2-40B4-BE49-F238E27FC236}">
                <a16:creationId xmlns:a16="http://schemas.microsoft.com/office/drawing/2014/main" id="{8C1A4036-A328-4600-8C42-B65922A2C149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>
            <a:off x="10465525" y="2437246"/>
            <a:ext cx="384361" cy="384361"/>
          </a:xfrm>
        </p:spPr>
      </p:pic>
      <p:sp>
        <p:nvSpPr>
          <p:cNvPr id="19" name="object 7" descr="Beige rectangle">
            <a:extLst>
              <a:ext uri="{FF2B5EF4-FFF2-40B4-BE49-F238E27FC236}">
                <a16:creationId xmlns:a16="http://schemas.microsoft.com/office/drawing/2014/main" id="{9B6BE182-7444-49DA-B6FA-215DD68D50CA}"/>
              </a:ext>
            </a:extLst>
          </p:cNvPr>
          <p:cNvSpPr/>
          <p:nvPr/>
        </p:nvSpPr>
        <p:spPr bwMode="white">
          <a:xfrm>
            <a:off x="722099" y="1322787"/>
            <a:ext cx="4104000" cy="0"/>
          </a:xfrm>
          <a:custGeom>
            <a:avLst/>
            <a:gdLst/>
            <a:ahLst/>
            <a:cxnLst/>
            <a:rect l="l" t="t" r="r" b="b"/>
            <a:pathLst>
              <a:path w="3935729">
                <a:moveTo>
                  <a:pt x="0" y="0"/>
                </a:moveTo>
                <a:lnTo>
                  <a:pt x="3935349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2935599-B9F0-4312-864E-F6E3EF1AAC8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ChangeAspect="1"/>
          </p:cNvGrpSpPr>
          <p:nvPr/>
        </p:nvGrpSpPr>
        <p:grpSpPr>
          <a:xfrm>
            <a:off x="3380336" y="2224959"/>
            <a:ext cx="896287" cy="745643"/>
            <a:chOff x="1824638" y="1733550"/>
            <a:chExt cx="1192959" cy="992451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6718F85-02C5-4814-847B-818C8CCE6A2E}"/>
                </a:ext>
              </a:extLst>
            </p:cNvPr>
            <p:cNvSpPr/>
            <p:nvPr/>
          </p:nvSpPr>
          <p:spPr>
            <a:xfrm>
              <a:off x="1824638" y="1733550"/>
              <a:ext cx="992451" cy="992451"/>
            </a:xfrm>
            <a:prstGeom prst="rect">
              <a:avLst/>
            </a:prstGeom>
            <a:noFill/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B5C2063-3BBD-48BC-BDD6-D5E9563B1934}"/>
                </a:ext>
              </a:extLst>
            </p:cNvPr>
            <p:cNvSpPr/>
            <p:nvPr/>
          </p:nvSpPr>
          <p:spPr>
            <a:xfrm>
              <a:off x="1925901" y="1819672"/>
              <a:ext cx="1091696" cy="820207"/>
            </a:xfrm>
            <a:prstGeom prst="rect">
              <a:avLst/>
            </a:prstGeom>
            <a:noFill/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E2C35B1-F420-4244-8B67-EA845C8CAF5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ChangeAspect="1"/>
          </p:cNvGrpSpPr>
          <p:nvPr/>
        </p:nvGrpSpPr>
        <p:grpSpPr>
          <a:xfrm flipH="1">
            <a:off x="7914029" y="2224959"/>
            <a:ext cx="896287" cy="745643"/>
            <a:chOff x="1824638" y="1733550"/>
            <a:chExt cx="1192959" cy="992451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35DB04D1-9BD5-4C35-8B33-0432F97A6012}"/>
                </a:ext>
              </a:extLst>
            </p:cNvPr>
            <p:cNvSpPr/>
            <p:nvPr/>
          </p:nvSpPr>
          <p:spPr>
            <a:xfrm>
              <a:off x="1824638" y="1733550"/>
              <a:ext cx="992451" cy="992451"/>
            </a:xfrm>
            <a:prstGeom prst="rect">
              <a:avLst/>
            </a:prstGeom>
            <a:noFill/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3C23B33E-1386-44B0-B24A-50A8F9B55FFD}"/>
                </a:ext>
              </a:extLst>
            </p:cNvPr>
            <p:cNvSpPr/>
            <p:nvPr/>
          </p:nvSpPr>
          <p:spPr>
            <a:xfrm>
              <a:off x="1925901" y="1819672"/>
              <a:ext cx="1091696" cy="820207"/>
            </a:xfrm>
            <a:prstGeom prst="rect">
              <a:avLst/>
            </a:prstGeom>
            <a:noFill/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645F4DD1-5663-4019-891C-8821ED8ACA9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ChangeAspect="1"/>
          </p:cNvGrpSpPr>
          <p:nvPr/>
        </p:nvGrpSpPr>
        <p:grpSpPr>
          <a:xfrm>
            <a:off x="5723178" y="2223240"/>
            <a:ext cx="745643" cy="745643"/>
            <a:chOff x="5482999" y="1607028"/>
            <a:chExt cx="1200866" cy="1200866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AAD7458-0E1F-4289-885E-7991DEFE6E7D}"/>
                </a:ext>
              </a:extLst>
            </p:cNvPr>
            <p:cNvSpPr/>
            <p:nvPr/>
          </p:nvSpPr>
          <p:spPr>
            <a:xfrm>
              <a:off x="5587207" y="1711236"/>
              <a:ext cx="992451" cy="992451"/>
            </a:xfrm>
            <a:prstGeom prst="rect">
              <a:avLst/>
            </a:prstGeom>
            <a:noFill/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2C5F22B3-BA39-4DDB-9CD2-F9F1183608D0}"/>
                </a:ext>
              </a:extLst>
            </p:cNvPr>
            <p:cNvSpPr/>
            <p:nvPr/>
          </p:nvSpPr>
          <p:spPr>
            <a:xfrm>
              <a:off x="5482999" y="1607028"/>
              <a:ext cx="1200866" cy="1200866"/>
            </a:xfrm>
            <a:prstGeom prst="rect">
              <a:avLst/>
            </a:prstGeom>
            <a:noFill/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7ACC6B18-DB03-4AC5-B015-6374FF16D1E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ChangeAspect="1"/>
          </p:cNvGrpSpPr>
          <p:nvPr/>
        </p:nvGrpSpPr>
        <p:grpSpPr>
          <a:xfrm>
            <a:off x="10310145" y="2224959"/>
            <a:ext cx="926876" cy="745643"/>
            <a:chOff x="7901577" y="2268089"/>
            <a:chExt cx="926876" cy="745643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FBAA099B-7326-44B7-B125-672BA72A6C05}"/>
                </a:ext>
              </a:extLst>
            </p:cNvPr>
            <p:cNvSpPr/>
            <p:nvPr/>
          </p:nvSpPr>
          <p:spPr>
            <a:xfrm flipH="1">
              <a:off x="8516862" y="2268089"/>
              <a:ext cx="311591" cy="745643"/>
            </a:xfrm>
            <a:prstGeom prst="rect">
              <a:avLst/>
            </a:prstGeom>
            <a:noFill/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06107D1A-01D9-4CE4-9A22-FC55274F17C6}"/>
                </a:ext>
              </a:extLst>
            </p:cNvPr>
            <p:cNvSpPr/>
            <p:nvPr/>
          </p:nvSpPr>
          <p:spPr>
            <a:xfrm flipH="1">
              <a:off x="7901577" y="2332794"/>
              <a:ext cx="781787" cy="616234"/>
            </a:xfrm>
            <a:prstGeom prst="rect">
              <a:avLst/>
            </a:prstGeom>
            <a:noFill/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95074261-BBC0-4AF3-AF09-C64386DBB2C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ChangeAspect="1"/>
          </p:cNvGrpSpPr>
          <p:nvPr/>
        </p:nvGrpSpPr>
        <p:grpSpPr>
          <a:xfrm flipH="1">
            <a:off x="949886" y="2224959"/>
            <a:ext cx="926876" cy="745643"/>
            <a:chOff x="7901577" y="2268089"/>
            <a:chExt cx="926876" cy="745643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C4BF8F4D-C494-48D1-8EDB-FE34A665FBEE}"/>
                </a:ext>
              </a:extLst>
            </p:cNvPr>
            <p:cNvSpPr/>
            <p:nvPr/>
          </p:nvSpPr>
          <p:spPr>
            <a:xfrm flipH="1">
              <a:off x="8516862" y="2268089"/>
              <a:ext cx="311591" cy="745643"/>
            </a:xfrm>
            <a:prstGeom prst="rect">
              <a:avLst/>
            </a:prstGeom>
            <a:noFill/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EF7A8167-402E-4636-8949-042E663C233E}"/>
                </a:ext>
              </a:extLst>
            </p:cNvPr>
            <p:cNvSpPr/>
            <p:nvPr/>
          </p:nvSpPr>
          <p:spPr>
            <a:xfrm flipH="1">
              <a:off x="7901577" y="2332794"/>
              <a:ext cx="781787" cy="616234"/>
            </a:xfrm>
            <a:prstGeom prst="rect">
              <a:avLst/>
            </a:prstGeom>
            <a:noFill/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55" name="Freeform 198"/>
          <p:cNvSpPr>
            <a:spLocks noEditPoints="1"/>
          </p:cNvSpPr>
          <p:nvPr/>
        </p:nvSpPr>
        <p:spPr bwMode="auto">
          <a:xfrm>
            <a:off x="3661690" y="2460401"/>
            <a:ext cx="368839" cy="318566"/>
          </a:xfrm>
          <a:custGeom>
            <a:avLst/>
            <a:gdLst>
              <a:gd name="T0" fmla="*/ 29 w 37"/>
              <a:gd name="T1" fmla="*/ 7 h 32"/>
              <a:gd name="T2" fmla="*/ 30 w 37"/>
              <a:gd name="T3" fmla="*/ 5 h 32"/>
              <a:gd name="T4" fmla="*/ 30 w 37"/>
              <a:gd name="T5" fmla="*/ 5 h 32"/>
              <a:gd name="T6" fmla="*/ 35 w 37"/>
              <a:gd name="T7" fmla="*/ 3 h 32"/>
              <a:gd name="T8" fmla="*/ 35 w 37"/>
              <a:gd name="T9" fmla="*/ 3 h 32"/>
              <a:gd name="T10" fmla="*/ 36 w 37"/>
              <a:gd name="T11" fmla="*/ 3 h 32"/>
              <a:gd name="T12" fmla="*/ 34 w 37"/>
              <a:gd name="T13" fmla="*/ 6 h 32"/>
              <a:gd name="T14" fmla="*/ 37 w 37"/>
              <a:gd name="T15" fmla="*/ 6 h 32"/>
              <a:gd name="T16" fmla="*/ 37 w 37"/>
              <a:gd name="T17" fmla="*/ 7 h 32"/>
              <a:gd name="T18" fmla="*/ 37 w 37"/>
              <a:gd name="T19" fmla="*/ 7 h 32"/>
              <a:gd name="T20" fmla="*/ 32 w 37"/>
              <a:gd name="T21" fmla="*/ 9 h 32"/>
              <a:gd name="T22" fmla="*/ 32 w 37"/>
              <a:gd name="T23" fmla="*/ 9 h 32"/>
              <a:gd name="T24" fmla="*/ 30 w 37"/>
              <a:gd name="T25" fmla="*/ 9 h 32"/>
              <a:gd name="T26" fmla="*/ 22 w 37"/>
              <a:gd name="T27" fmla="*/ 12 h 32"/>
              <a:gd name="T28" fmla="*/ 23 w 37"/>
              <a:gd name="T29" fmla="*/ 13 h 32"/>
              <a:gd name="T30" fmla="*/ 23 w 37"/>
              <a:gd name="T31" fmla="*/ 14 h 32"/>
              <a:gd name="T32" fmla="*/ 23 w 37"/>
              <a:gd name="T33" fmla="*/ 14 h 32"/>
              <a:gd name="T34" fmla="*/ 15 w 37"/>
              <a:gd name="T35" fmla="*/ 15 h 32"/>
              <a:gd name="T36" fmla="*/ 15 w 37"/>
              <a:gd name="T37" fmla="*/ 14 h 32"/>
              <a:gd name="T38" fmla="*/ 15 w 37"/>
              <a:gd name="T39" fmla="*/ 14 h 32"/>
              <a:gd name="T40" fmla="*/ 20 w 37"/>
              <a:gd name="T41" fmla="*/ 9 h 32"/>
              <a:gd name="T42" fmla="*/ 21 w 37"/>
              <a:gd name="T43" fmla="*/ 9 h 32"/>
              <a:gd name="T44" fmla="*/ 21 w 37"/>
              <a:gd name="T45" fmla="*/ 9 h 32"/>
              <a:gd name="T46" fmla="*/ 21 w 37"/>
              <a:gd name="T47" fmla="*/ 10 h 32"/>
              <a:gd name="T48" fmla="*/ 29 w 37"/>
              <a:gd name="T49" fmla="*/ 7 h 32"/>
              <a:gd name="T50" fmla="*/ 15 w 37"/>
              <a:gd name="T51" fmla="*/ 8 h 32"/>
              <a:gd name="T52" fmla="*/ 8 w 37"/>
              <a:gd name="T53" fmla="*/ 14 h 32"/>
              <a:gd name="T54" fmla="*/ 15 w 37"/>
              <a:gd name="T55" fmla="*/ 21 h 32"/>
              <a:gd name="T56" fmla="*/ 21 w 37"/>
              <a:gd name="T57" fmla="*/ 16 h 32"/>
              <a:gd name="T58" fmla="*/ 17 w 37"/>
              <a:gd name="T59" fmla="*/ 16 h 32"/>
              <a:gd name="T60" fmla="*/ 15 w 37"/>
              <a:gd name="T61" fmla="*/ 17 h 32"/>
              <a:gd name="T62" fmla="*/ 11 w 37"/>
              <a:gd name="T63" fmla="*/ 14 h 32"/>
              <a:gd name="T64" fmla="*/ 15 w 37"/>
              <a:gd name="T65" fmla="*/ 11 h 32"/>
              <a:gd name="T66" fmla="*/ 16 w 37"/>
              <a:gd name="T67" fmla="*/ 11 h 32"/>
              <a:gd name="T68" fmla="*/ 18 w 37"/>
              <a:gd name="T69" fmla="*/ 9 h 32"/>
              <a:gd name="T70" fmla="*/ 15 w 37"/>
              <a:gd name="T71" fmla="*/ 8 h 32"/>
              <a:gd name="T72" fmla="*/ 21 w 37"/>
              <a:gd name="T73" fmla="*/ 27 h 32"/>
              <a:gd name="T74" fmla="*/ 23 w 37"/>
              <a:gd name="T75" fmla="*/ 30 h 32"/>
              <a:gd name="T76" fmla="*/ 26 w 37"/>
              <a:gd name="T77" fmla="*/ 27 h 32"/>
              <a:gd name="T78" fmla="*/ 24 w 37"/>
              <a:gd name="T79" fmla="*/ 25 h 32"/>
              <a:gd name="T80" fmla="*/ 29 w 37"/>
              <a:gd name="T81" fmla="*/ 14 h 32"/>
              <a:gd name="T82" fmla="*/ 28 w 37"/>
              <a:gd name="T83" fmla="*/ 11 h 32"/>
              <a:gd name="T84" fmla="*/ 25 w 37"/>
              <a:gd name="T85" fmla="*/ 12 h 32"/>
              <a:gd name="T86" fmla="*/ 25 w 37"/>
              <a:gd name="T87" fmla="*/ 14 h 32"/>
              <a:gd name="T88" fmla="*/ 15 w 37"/>
              <a:gd name="T89" fmla="*/ 25 h 32"/>
              <a:gd name="T90" fmla="*/ 4 w 37"/>
              <a:gd name="T91" fmla="*/ 14 h 32"/>
              <a:gd name="T92" fmla="*/ 15 w 37"/>
              <a:gd name="T93" fmla="*/ 3 h 32"/>
              <a:gd name="T94" fmla="*/ 23 w 37"/>
              <a:gd name="T95" fmla="*/ 8 h 32"/>
              <a:gd name="T96" fmla="*/ 26 w 37"/>
              <a:gd name="T97" fmla="*/ 6 h 32"/>
              <a:gd name="T98" fmla="*/ 17 w 37"/>
              <a:gd name="T99" fmla="*/ 0 h 32"/>
              <a:gd name="T100" fmla="*/ 15 w 37"/>
              <a:gd name="T101" fmla="*/ 0 h 32"/>
              <a:gd name="T102" fmla="*/ 0 w 37"/>
              <a:gd name="T103" fmla="*/ 14 h 32"/>
              <a:gd name="T104" fmla="*/ 5 w 37"/>
              <a:gd name="T105" fmla="*/ 25 h 32"/>
              <a:gd name="T106" fmla="*/ 3 w 37"/>
              <a:gd name="T107" fmla="*/ 27 h 32"/>
              <a:gd name="T108" fmla="*/ 6 w 37"/>
              <a:gd name="T109" fmla="*/ 30 h 32"/>
              <a:gd name="T110" fmla="*/ 9 w 37"/>
              <a:gd name="T111" fmla="*/ 27 h 32"/>
              <a:gd name="T112" fmla="*/ 15 w 37"/>
              <a:gd name="T113" fmla="*/ 28 h 32"/>
              <a:gd name="T114" fmla="*/ 21 w 37"/>
              <a:gd name="T115" fmla="*/ 27 h 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37" h="32">
                <a:moveTo>
                  <a:pt x="29" y="7"/>
                </a:moveTo>
                <a:cubicBezTo>
                  <a:pt x="30" y="5"/>
                  <a:pt x="30" y="5"/>
                  <a:pt x="30" y="5"/>
                </a:cubicBezTo>
                <a:cubicBezTo>
                  <a:pt x="30" y="5"/>
                  <a:pt x="30" y="5"/>
                  <a:pt x="30" y="5"/>
                </a:cubicBezTo>
                <a:cubicBezTo>
                  <a:pt x="35" y="3"/>
                  <a:pt x="35" y="3"/>
                  <a:pt x="35" y="3"/>
                </a:cubicBezTo>
                <a:cubicBezTo>
                  <a:pt x="35" y="3"/>
                  <a:pt x="35" y="3"/>
                  <a:pt x="35" y="3"/>
                </a:cubicBezTo>
                <a:cubicBezTo>
                  <a:pt x="36" y="3"/>
                  <a:pt x="36" y="3"/>
                  <a:pt x="36" y="3"/>
                </a:cubicBezTo>
                <a:cubicBezTo>
                  <a:pt x="34" y="6"/>
                  <a:pt x="34" y="6"/>
                  <a:pt x="34" y="6"/>
                </a:cubicBezTo>
                <a:cubicBezTo>
                  <a:pt x="37" y="6"/>
                  <a:pt x="37" y="6"/>
                  <a:pt x="37" y="6"/>
                </a:cubicBezTo>
                <a:cubicBezTo>
                  <a:pt x="37" y="6"/>
                  <a:pt x="37" y="6"/>
                  <a:pt x="37" y="7"/>
                </a:cubicBezTo>
                <a:cubicBezTo>
                  <a:pt x="37" y="7"/>
                  <a:pt x="37" y="7"/>
                  <a:pt x="37" y="7"/>
                </a:cubicBezTo>
                <a:cubicBezTo>
                  <a:pt x="32" y="9"/>
                  <a:pt x="32" y="9"/>
                  <a:pt x="32" y="9"/>
                </a:cubicBezTo>
                <a:cubicBezTo>
                  <a:pt x="32" y="9"/>
                  <a:pt x="32" y="9"/>
                  <a:pt x="32" y="9"/>
                </a:cubicBezTo>
                <a:cubicBezTo>
                  <a:pt x="30" y="9"/>
                  <a:pt x="30" y="9"/>
                  <a:pt x="30" y="9"/>
                </a:cubicBezTo>
                <a:cubicBezTo>
                  <a:pt x="22" y="12"/>
                  <a:pt x="22" y="12"/>
                  <a:pt x="22" y="12"/>
                </a:cubicBezTo>
                <a:cubicBezTo>
                  <a:pt x="23" y="13"/>
                  <a:pt x="23" y="13"/>
                  <a:pt x="23" y="13"/>
                </a:cubicBezTo>
                <a:cubicBezTo>
                  <a:pt x="23" y="14"/>
                  <a:pt x="23" y="14"/>
                  <a:pt x="23" y="14"/>
                </a:cubicBezTo>
                <a:cubicBezTo>
                  <a:pt x="23" y="14"/>
                  <a:pt x="23" y="14"/>
                  <a:pt x="23" y="14"/>
                </a:cubicBezTo>
                <a:cubicBezTo>
                  <a:pt x="20" y="14"/>
                  <a:pt x="18" y="14"/>
                  <a:pt x="15" y="15"/>
                </a:cubicBezTo>
                <a:cubicBezTo>
                  <a:pt x="15" y="15"/>
                  <a:pt x="15" y="15"/>
                  <a:pt x="15" y="14"/>
                </a:cubicBezTo>
                <a:cubicBezTo>
                  <a:pt x="15" y="14"/>
                  <a:pt x="15" y="14"/>
                  <a:pt x="15" y="14"/>
                </a:cubicBezTo>
                <a:cubicBezTo>
                  <a:pt x="17" y="12"/>
                  <a:pt x="19" y="11"/>
                  <a:pt x="20" y="9"/>
                </a:cubicBezTo>
                <a:cubicBezTo>
                  <a:pt x="20" y="9"/>
                  <a:pt x="21" y="9"/>
                  <a:pt x="21" y="9"/>
                </a:cubicBezTo>
                <a:cubicBezTo>
                  <a:pt x="21" y="9"/>
                  <a:pt x="21" y="9"/>
                  <a:pt x="21" y="9"/>
                </a:cubicBezTo>
                <a:cubicBezTo>
                  <a:pt x="21" y="10"/>
                  <a:pt x="21" y="10"/>
                  <a:pt x="21" y="10"/>
                </a:cubicBezTo>
                <a:cubicBezTo>
                  <a:pt x="29" y="7"/>
                  <a:pt x="29" y="7"/>
                  <a:pt x="29" y="7"/>
                </a:cubicBezTo>
                <a:close/>
                <a:moveTo>
                  <a:pt x="15" y="8"/>
                </a:moveTo>
                <a:cubicBezTo>
                  <a:pt x="11" y="8"/>
                  <a:pt x="8" y="11"/>
                  <a:pt x="8" y="14"/>
                </a:cubicBezTo>
                <a:cubicBezTo>
                  <a:pt x="8" y="18"/>
                  <a:pt x="11" y="21"/>
                  <a:pt x="15" y="21"/>
                </a:cubicBezTo>
                <a:cubicBezTo>
                  <a:pt x="18" y="21"/>
                  <a:pt x="20" y="18"/>
                  <a:pt x="21" y="16"/>
                </a:cubicBezTo>
                <a:cubicBezTo>
                  <a:pt x="17" y="16"/>
                  <a:pt x="17" y="16"/>
                  <a:pt x="17" y="16"/>
                </a:cubicBezTo>
                <a:cubicBezTo>
                  <a:pt x="17" y="17"/>
                  <a:pt x="16" y="17"/>
                  <a:pt x="15" y="17"/>
                </a:cubicBezTo>
                <a:cubicBezTo>
                  <a:pt x="13" y="17"/>
                  <a:pt x="11" y="16"/>
                  <a:pt x="11" y="14"/>
                </a:cubicBezTo>
                <a:cubicBezTo>
                  <a:pt x="11" y="12"/>
                  <a:pt x="13" y="11"/>
                  <a:pt x="15" y="11"/>
                </a:cubicBezTo>
                <a:cubicBezTo>
                  <a:pt x="15" y="11"/>
                  <a:pt x="15" y="11"/>
                  <a:pt x="16" y="11"/>
                </a:cubicBezTo>
                <a:cubicBezTo>
                  <a:pt x="18" y="9"/>
                  <a:pt x="18" y="9"/>
                  <a:pt x="18" y="9"/>
                </a:cubicBezTo>
                <a:cubicBezTo>
                  <a:pt x="17" y="8"/>
                  <a:pt x="16" y="8"/>
                  <a:pt x="15" y="8"/>
                </a:cubicBezTo>
                <a:close/>
                <a:moveTo>
                  <a:pt x="21" y="27"/>
                </a:moveTo>
                <a:cubicBezTo>
                  <a:pt x="21" y="28"/>
                  <a:pt x="22" y="29"/>
                  <a:pt x="23" y="30"/>
                </a:cubicBezTo>
                <a:cubicBezTo>
                  <a:pt x="25" y="32"/>
                  <a:pt x="28" y="29"/>
                  <a:pt x="26" y="27"/>
                </a:cubicBezTo>
                <a:cubicBezTo>
                  <a:pt x="24" y="25"/>
                  <a:pt x="24" y="25"/>
                  <a:pt x="24" y="25"/>
                </a:cubicBezTo>
                <a:cubicBezTo>
                  <a:pt x="27" y="22"/>
                  <a:pt x="29" y="18"/>
                  <a:pt x="29" y="14"/>
                </a:cubicBezTo>
                <a:cubicBezTo>
                  <a:pt x="29" y="13"/>
                  <a:pt x="29" y="12"/>
                  <a:pt x="28" y="11"/>
                </a:cubicBezTo>
                <a:cubicBezTo>
                  <a:pt x="25" y="12"/>
                  <a:pt x="25" y="12"/>
                  <a:pt x="25" y="12"/>
                </a:cubicBezTo>
                <a:cubicBezTo>
                  <a:pt x="25" y="13"/>
                  <a:pt x="25" y="14"/>
                  <a:pt x="25" y="14"/>
                </a:cubicBezTo>
                <a:cubicBezTo>
                  <a:pt x="25" y="20"/>
                  <a:pt x="21" y="25"/>
                  <a:pt x="15" y="25"/>
                </a:cubicBezTo>
                <a:cubicBezTo>
                  <a:pt x="9" y="25"/>
                  <a:pt x="4" y="20"/>
                  <a:pt x="4" y="14"/>
                </a:cubicBezTo>
                <a:cubicBezTo>
                  <a:pt x="4" y="8"/>
                  <a:pt x="9" y="3"/>
                  <a:pt x="15" y="3"/>
                </a:cubicBezTo>
                <a:cubicBezTo>
                  <a:pt x="18" y="3"/>
                  <a:pt x="21" y="5"/>
                  <a:pt x="23" y="8"/>
                </a:cubicBezTo>
                <a:cubicBezTo>
                  <a:pt x="26" y="6"/>
                  <a:pt x="26" y="6"/>
                  <a:pt x="26" y="6"/>
                </a:cubicBezTo>
                <a:cubicBezTo>
                  <a:pt x="24" y="3"/>
                  <a:pt x="21" y="1"/>
                  <a:pt x="17" y="0"/>
                </a:cubicBezTo>
                <a:cubicBezTo>
                  <a:pt x="16" y="0"/>
                  <a:pt x="15" y="0"/>
                  <a:pt x="15" y="0"/>
                </a:cubicBezTo>
                <a:cubicBezTo>
                  <a:pt x="7" y="0"/>
                  <a:pt x="0" y="6"/>
                  <a:pt x="0" y="14"/>
                </a:cubicBezTo>
                <a:cubicBezTo>
                  <a:pt x="0" y="18"/>
                  <a:pt x="2" y="22"/>
                  <a:pt x="5" y="25"/>
                </a:cubicBezTo>
                <a:cubicBezTo>
                  <a:pt x="3" y="27"/>
                  <a:pt x="3" y="27"/>
                  <a:pt x="3" y="27"/>
                </a:cubicBezTo>
                <a:cubicBezTo>
                  <a:pt x="1" y="29"/>
                  <a:pt x="4" y="32"/>
                  <a:pt x="6" y="30"/>
                </a:cubicBezTo>
                <a:cubicBezTo>
                  <a:pt x="7" y="29"/>
                  <a:pt x="8" y="28"/>
                  <a:pt x="9" y="27"/>
                </a:cubicBezTo>
                <a:cubicBezTo>
                  <a:pt x="10" y="28"/>
                  <a:pt x="12" y="28"/>
                  <a:pt x="15" y="28"/>
                </a:cubicBezTo>
                <a:cubicBezTo>
                  <a:pt x="17" y="28"/>
                  <a:pt x="19" y="28"/>
                  <a:pt x="21" y="27"/>
                </a:cubicBezTo>
                <a:close/>
              </a:path>
            </a:pathLst>
          </a:custGeom>
          <a:solidFill>
            <a:srgbClr val="EDEDED"/>
          </a:solidFill>
          <a:ln>
            <a:noFill/>
          </a:ln>
        </p:spPr>
        <p:txBody>
          <a:bodyPr vert="horz" wrap="square" lIns="121889" tIns="60944" rIns="121889" bIns="60944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66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2" name="Picture Placeholder 21"/>
          <p:cNvSpPr>
            <a:spLocks noGrp="1"/>
          </p:cNvSpPr>
          <p:nvPr>
            <p:ph type="pic" sz="quarter" idx="24"/>
          </p:nvPr>
        </p:nvSpPr>
        <p:spPr/>
      </p:sp>
      <p:sp>
        <p:nvSpPr>
          <p:cNvPr id="23" name="Picture Placeholder 22"/>
          <p:cNvSpPr>
            <a:spLocks noGrp="1"/>
          </p:cNvSpPr>
          <p:nvPr>
            <p:ph type="pic" sz="quarter" idx="25"/>
          </p:nvPr>
        </p:nvSpPr>
        <p:spPr/>
      </p:sp>
      <p:grpSp>
        <p:nvGrpSpPr>
          <p:cNvPr id="68" name="Group 67"/>
          <p:cNvGrpSpPr/>
          <p:nvPr/>
        </p:nvGrpSpPr>
        <p:grpSpPr>
          <a:xfrm>
            <a:off x="8235609" y="2454742"/>
            <a:ext cx="365484" cy="329883"/>
            <a:chOff x="3355975" y="954088"/>
            <a:chExt cx="733426" cy="661987"/>
          </a:xfrm>
          <a:solidFill>
            <a:schemeClr val="bg1"/>
          </a:solidFill>
        </p:grpSpPr>
        <p:sp>
          <p:nvSpPr>
            <p:cNvPr id="69" name="Rectangle 6"/>
            <p:cNvSpPr>
              <a:spLocks noChangeArrowheads="1"/>
            </p:cNvSpPr>
            <p:nvPr/>
          </p:nvSpPr>
          <p:spPr bwMode="auto">
            <a:xfrm>
              <a:off x="3476625" y="1155700"/>
              <a:ext cx="293688" cy="190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71" name="Rectangle 7"/>
            <p:cNvSpPr>
              <a:spLocks noChangeArrowheads="1"/>
            </p:cNvSpPr>
            <p:nvPr/>
          </p:nvSpPr>
          <p:spPr bwMode="auto">
            <a:xfrm>
              <a:off x="3476625" y="1238250"/>
              <a:ext cx="236538" cy="2063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72" name="Rectangle 8"/>
            <p:cNvSpPr>
              <a:spLocks noChangeArrowheads="1"/>
            </p:cNvSpPr>
            <p:nvPr/>
          </p:nvSpPr>
          <p:spPr bwMode="auto">
            <a:xfrm>
              <a:off x="3476625" y="1325563"/>
              <a:ext cx="173038" cy="2063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grpSp>
          <p:nvGrpSpPr>
            <p:cNvPr id="73" name="Group 72"/>
            <p:cNvGrpSpPr/>
            <p:nvPr/>
          </p:nvGrpSpPr>
          <p:grpSpPr>
            <a:xfrm>
              <a:off x="3355975" y="954088"/>
              <a:ext cx="733426" cy="661987"/>
              <a:chOff x="3355975" y="954088"/>
              <a:chExt cx="733426" cy="661987"/>
            </a:xfrm>
            <a:grpFill/>
          </p:grpSpPr>
          <p:sp>
            <p:nvSpPr>
              <p:cNvPr id="74" name="Freeform 5"/>
              <p:cNvSpPr>
                <a:spLocks noEditPoints="1"/>
              </p:cNvSpPr>
              <p:nvPr/>
            </p:nvSpPr>
            <p:spPr bwMode="auto">
              <a:xfrm>
                <a:off x="3355975" y="954088"/>
                <a:ext cx="534988" cy="661987"/>
              </a:xfrm>
              <a:custGeom>
                <a:avLst/>
                <a:gdLst>
                  <a:gd name="T0" fmla="*/ 312 w 337"/>
                  <a:gd name="T1" fmla="*/ 392 h 417"/>
                  <a:gd name="T2" fmla="*/ 25 w 337"/>
                  <a:gd name="T3" fmla="*/ 392 h 417"/>
                  <a:gd name="T4" fmla="*/ 25 w 337"/>
                  <a:gd name="T5" fmla="*/ 101 h 417"/>
                  <a:gd name="T6" fmla="*/ 100 w 337"/>
                  <a:gd name="T7" fmla="*/ 101 h 417"/>
                  <a:gd name="T8" fmla="*/ 100 w 337"/>
                  <a:gd name="T9" fmla="*/ 26 h 417"/>
                  <a:gd name="T10" fmla="*/ 312 w 337"/>
                  <a:gd name="T11" fmla="*/ 26 h 417"/>
                  <a:gd name="T12" fmla="*/ 312 w 337"/>
                  <a:gd name="T13" fmla="*/ 134 h 417"/>
                  <a:gd name="T14" fmla="*/ 337 w 337"/>
                  <a:gd name="T15" fmla="*/ 108 h 417"/>
                  <a:gd name="T16" fmla="*/ 337 w 337"/>
                  <a:gd name="T17" fmla="*/ 0 h 417"/>
                  <a:gd name="T18" fmla="*/ 89 w 337"/>
                  <a:gd name="T19" fmla="*/ 0 h 417"/>
                  <a:gd name="T20" fmla="*/ 0 w 337"/>
                  <a:gd name="T21" fmla="*/ 89 h 417"/>
                  <a:gd name="T22" fmla="*/ 0 w 337"/>
                  <a:gd name="T23" fmla="*/ 417 h 417"/>
                  <a:gd name="T24" fmla="*/ 337 w 337"/>
                  <a:gd name="T25" fmla="*/ 417 h 417"/>
                  <a:gd name="T26" fmla="*/ 337 w 337"/>
                  <a:gd name="T27" fmla="*/ 286 h 417"/>
                  <a:gd name="T28" fmla="*/ 312 w 337"/>
                  <a:gd name="T29" fmla="*/ 312 h 417"/>
                  <a:gd name="T30" fmla="*/ 312 w 337"/>
                  <a:gd name="T31" fmla="*/ 392 h 417"/>
                  <a:gd name="T32" fmla="*/ 37 w 337"/>
                  <a:gd name="T33" fmla="*/ 88 h 417"/>
                  <a:gd name="T34" fmla="*/ 88 w 337"/>
                  <a:gd name="T35" fmla="*/ 37 h 417"/>
                  <a:gd name="T36" fmla="*/ 88 w 337"/>
                  <a:gd name="T37" fmla="*/ 88 h 417"/>
                  <a:gd name="T38" fmla="*/ 37 w 337"/>
                  <a:gd name="T39" fmla="*/ 88 h 4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37" h="417">
                    <a:moveTo>
                      <a:pt x="312" y="392"/>
                    </a:moveTo>
                    <a:lnTo>
                      <a:pt x="25" y="392"/>
                    </a:lnTo>
                    <a:lnTo>
                      <a:pt x="25" y="101"/>
                    </a:lnTo>
                    <a:lnTo>
                      <a:pt x="100" y="101"/>
                    </a:lnTo>
                    <a:lnTo>
                      <a:pt x="100" y="26"/>
                    </a:lnTo>
                    <a:lnTo>
                      <a:pt x="312" y="26"/>
                    </a:lnTo>
                    <a:lnTo>
                      <a:pt x="312" y="134"/>
                    </a:lnTo>
                    <a:lnTo>
                      <a:pt x="337" y="108"/>
                    </a:lnTo>
                    <a:lnTo>
                      <a:pt x="337" y="0"/>
                    </a:lnTo>
                    <a:lnTo>
                      <a:pt x="89" y="0"/>
                    </a:lnTo>
                    <a:lnTo>
                      <a:pt x="0" y="89"/>
                    </a:lnTo>
                    <a:lnTo>
                      <a:pt x="0" y="417"/>
                    </a:lnTo>
                    <a:lnTo>
                      <a:pt x="337" y="417"/>
                    </a:lnTo>
                    <a:lnTo>
                      <a:pt x="337" y="286"/>
                    </a:lnTo>
                    <a:lnTo>
                      <a:pt x="312" y="312"/>
                    </a:lnTo>
                    <a:lnTo>
                      <a:pt x="312" y="392"/>
                    </a:lnTo>
                    <a:close/>
                    <a:moveTo>
                      <a:pt x="37" y="88"/>
                    </a:moveTo>
                    <a:lnTo>
                      <a:pt x="88" y="37"/>
                    </a:lnTo>
                    <a:lnTo>
                      <a:pt x="88" y="88"/>
                    </a:lnTo>
                    <a:lnTo>
                      <a:pt x="37" y="8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ato Light"/>
                  <a:ea typeface="+mn-ea"/>
                  <a:cs typeface="+mn-cs"/>
                </a:endParaRPr>
              </a:p>
            </p:txBody>
          </p:sp>
          <p:sp>
            <p:nvSpPr>
              <p:cNvPr id="75" name="Freeform 9"/>
              <p:cNvSpPr>
                <a:spLocks noEditPoints="1"/>
              </p:cNvSpPr>
              <p:nvPr/>
            </p:nvSpPr>
            <p:spPr bwMode="auto">
              <a:xfrm>
                <a:off x="3659188" y="1069975"/>
                <a:ext cx="430213" cy="430212"/>
              </a:xfrm>
              <a:custGeom>
                <a:avLst/>
                <a:gdLst>
                  <a:gd name="T0" fmla="*/ 146 w 271"/>
                  <a:gd name="T1" fmla="*/ 35 h 271"/>
                  <a:gd name="T2" fmla="*/ 121 w 271"/>
                  <a:gd name="T3" fmla="*/ 61 h 271"/>
                  <a:gd name="T4" fmla="*/ 26 w 271"/>
                  <a:gd name="T5" fmla="*/ 156 h 271"/>
                  <a:gd name="T6" fmla="*/ 0 w 271"/>
                  <a:gd name="T7" fmla="*/ 271 h 271"/>
                  <a:gd name="T8" fmla="*/ 115 w 271"/>
                  <a:gd name="T9" fmla="*/ 245 h 271"/>
                  <a:gd name="T10" fmla="*/ 121 w 271"/>
                  <a:gd name="T11" fmla="*/ 239 h 271"/>
                  <a:gd name="T12" fmla="*/ 146 w 271"/>
                  <a:gd name="T13" fmla="*/ 213 h 271"/>
                  <a:gd name="T14" fmla="*/ 271 w 271"/>
                  <a:gd name="T15" fmla="*/ 89 h 271"/>
                  <a:gd name="T16" fmla="*/ 182 w 271"/>
                  <a:gd name="T17" fmla="*/ 0 h 271"/>
                  <a:gd name="T18" fmla="*/ 146 w 271"/>
                  <a:gd name="T19" fmla="*/ 35 h 271"/>
                  <a:gd name="T20" fmla="*/ 226 w 271"/>
                  <a:gd name="T21" fmla="*/ 68 h 271"/>
                  <a:gd name="T22" fmla="*/ 87 w 271"/>
                  <a:gd name="T23" fmla="*/ 207 h 271"/>
                  <a:gd name="T24" fmla="*/ 67 w 271"/>
                  <a:gd name="T25" fmla="*/ 187 h 271"/>
                  <a:gd name="T26" fmla="*/ 206 w 271"/>
                  <a:gd name="T27" fmla="*/ 48 h 271"/>
                  <a:gd name="T28" fmla="*/ 226 w 271"/>
                  <a:gd name="T29" fmla="*/ 68 h 271"/>
                  <a:gd name="T30" fmla="*/ 61 w 271"/>
                  <a:gd name="T31" fmla="*/ 181 h 271"/>
                  <a:gd name="T32" fmla="*/ 43 w 271"/>
                  <a:gd name="T33" fmla="*/ 163 h 271"/>
                  <a:gd name="T34" fmla="*/ 182 w 271"/>
                  <a:gd name="T35" fmla="*/ 24 h 271"/>
                  <a:gd name="T36" fmla="*/ 199 w 271"/>
                  <a:gd name="T37" fmla="*/ 42 h 271"/>
                  <a:gd name="T38" fmla="*/ 61 w 271"/>
                  <a:gd name="T39" fmla="*/ 181 h 271"/>
                  <a:gd name="T40" fmla="*/ 55 w 271"/>
                  <a:gd name="T41" fmla="*/ 187 h 271"/>
                  <a:gd name="T42" fmla="*/ 55 w 271"/>
                  <a:gd name="T43" fmla="*/ 187 h 271"/>
                  <a:gd name="T44" fmla="*/ 87 w 271"/>
                  <a:gd name="T45" fmla="*/ 219 h 271"/>
                  <a:gd name="T46" fmla="*/ 87 w 271"/>
                  <a:gd name="T47" fmla="*/ 219 h 271"/>
                  <a:gd name="T48" fmla="*/ 98 w 271"/>
                  <a:gd name="T49" fmla="*/ 230 h 271"/>
                  <a:gd name="T50" fmla="*/ 56 w 271"/>
                  <a:gd name="T51" fmla="*/ 240 h 271"/>
                  <a:gd name="T52" fmla="*/ 30 w 271"/>
                  <a:gd name="T53" fmla="*/ 215 h 271"/>
                  <a:gd name="T54" fmla="*/ 40 w 271"/>
                  <a:gd name="T55" fmla="*/ 172 h 271"/>
                  <a:gd name="T56" fmla="*/ 55 w 271"/>
                  <a:gd name="T57" fmla="*/ 187 h 271"/>
                  <a:gd name="T58" fmla="*/ 107 w 271"/>
                  <a:gd name="T59" fmla="*/ 227 h 271"/>
                  <a:gd name="T60" fmla="*/ 93 w 271"/>
                  <a:gd name="T61" fmla="*/ 213 h 271"/>
                  <a:gd name="T62" fmla="*/ 232 w 271"/>
                  <a:gd name="T63" fmla="*/ 75 h 271"/>
                  <a:gd name="T64" fmla="*/ 246 w 271"/>
                  <a:gd name="T65" fmla="*/ 89 h 271"/>
                  <a:gd name="T66" fmla="*/ 107 w 271"/>
                  <a:gd name="T67" fmla="*/ 227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71" h="271">
                    <a:moveTo>
                      <a:pt x="146" y="35"/>
                    </a:moveTo>
                    <a:lnTo>
                      <a:pt x="121" y="61"/>
                    </a:lnTo>
                    <a:lnTo>
                      <a:pt x="26" y="156"/>
                    </a:lnTo>
                    <a:lnTo>
                      <a:pt x="0" y="271"/>
                    </a:lnTo>
                    <a:lnTo>
                      <a:pt x="115" y="245"/>
                    </a:lnTo>
                    <a:lnTo>
                      <a:pt x="121" y="239"/>
                    </a:lnTo>
                    <a:lnTo>
                      <a:pt x="146" y="213"/>
                    </a:lnTo>
                    <a:lnTo>
                      <a:pt x="271" y="89"/>
                    </a:lnTo>
                    <a:lnTo>
                      <a:pt x="182" y="0"/>
                    </a:lnTo>
                    <a:lnTo>
                      <a:pt x="146" y="35"/>
                    </a:lnTo>
                    <a:close/>
                    <a:moveTo>
                      <a:pt x="226" y="68"/>
                    </a:moveTo>
                    <a:lnTo>
                      <a:pt x="87" y="207"/>
                    </a:lnTo>
                    <a:lnTo>
                      <a:pt x="67" y="187"/>
                    </a:lnTo>
                    <a:lnTo>
                      <a:pt x="206" y="48"/>
                    </a:lnTo>
                    <a:lnTo>
                      <a:pt x="226" y="68"/>
                    </a:lnTo>
                    <a:close/>
                    <a:moveTo>
                      <a:pt x="61" y="181"/>
                    </a:moveTo>
                    <a:lnTo>
                      <a:pt x="43" y="163"/>
                    </a:lnTo>
                    <a:lnTo>
                      <a:pt x="182" y="24"/>
                    </a:lnTo>
                    <a:lnTo>
                      <a:pt x="199" y="42"/>
                    </a:lnTo>
                    <a:lnTo>
                      <a:pt x="61" y="181"/>
                    </a:lnTo>
                    <a:close/>
                    <a:moveTo>
                      <a:pt x="55" y="187"/>
                    </a:moveTo>
                    <a:lnTo>
                      <a:pt x="55" y="187"/>
                    </a:lnTo>
                    <a:lnTo>
                      <a:pt x="87" y="219"/>
                    </a:lnTo>
                    <a:lnTo>
                      <a:pt x="87" y="219"/>
                    </a:lnTo>
                    <a:lnTo>
                      <a:pt x="98" y="230"/>
                    </a:lnTo>
                    <a:lnTo>
                      <a:pt x="56" y="240"/>
                    </a:lnTo>
                    <a:lnTo>
                      <a:pt x="30" y="215"/>
                    </a:lnTo>
                    <a:lnTo>
                      <a:pt x="40" y="172"/>
                    </a:lnTo>
                    <a:lnTo>
                      <a:pt x="55" y="187"/>
                    </a:lnTo>
                    <a:close/>
                    <a:moveTo>
                      <a:pt x="107" y="227"/>
                    </a:moveTo>
                    <a:lnTo>
                      <a:pt x="93" y="213"/>
                    </a:lnTo>
                    <a:lnTo>
                      <a:pt x="232" y="75"/>
                    </a:lnTo>
                    <a:lnTo>
                      <a:pt x="246" y="89"/>
                    </a:lnTo>
                    <a:lnTo>
                      <a:pt x="107" y="2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ato Light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76" name="Group 75"/>
          <p:cNvGrpSpPr/>
          <p:nvPr/>
        </p:nvGrpSpPr>
        <p:grpSpPr>
          <a:xfrm>
            <a:off x="5919150" y="2465678"/>
            <a:ext cx="328448" cy="348355"/>
            <a:chOff x="7404100" y="3633788"/>
            <a:chExt cx="628651" cy="666751"/>
          </a:xfrm>
          <a:solidFill>
            <a:schemeClr val="bg1"/>
          </a:solidFill>
        </p:grpSpPr>
        <p:sp>
          <p:nvSpPr>
            <p:cNvPr id="77" name="Freeform 20"/>
            <p:cNvSpPr>
              <a:spLocks noEditPoints="1"/>
            </p:cNvSpPr>
            <p:nvPr/>
          </p:nvSpPr>
          <p:spPr bwMode="auto">
            <a:xfrm>
              <a:off x="7404100" y="3870326"/>
              <a:ext cx="427038" cy="430213"/>
            </a:xfrm>
            <a:custGeom>
              <a:avLst/>
              <a:gdLst>
                <a:gd name="T0" fmla="*/ 115 w 136"/>
                <a:gd name="T1" fmla="*/ 94 h 137"/>
                <a:gd name="T2" fmla="*/ 119 w 136"/>
                <a:gd name="T3" fmla="*/ 83 h 137"/>
                <a:gd name="T4" fmla="*/ 136 w 136"/>
                <a:gd name="T5" fmla="*/ 77 h 137"/>
                <a:gd name="T6" fmla="*/ 136 w 136"/>
                <a:gd name="T7" fmla="*/ 68 h 137"/>
                <a:gd name="T8" fmla="*/ 136 w 136"/>
                <a:gd name="T9" fmla="*/ 60 h 137"/>
                <a:gd name="T10" fmla="*/ 119 w 136"/>
                <a:gd name="T11" fmla="*/ 54 h 137"/>
                <a:gd name="T12" fmla="*/ 115 w 136"/>
                <a:gd name="T13" fmla="*/ 43 h 137"/>
                <a:gd name="T14" fmla="*/ 122 w 136"/>
                <a:gd name="T15" fmla="*/ 27 h 137"/>
                <a:gd name="T16" fmla="*/ 110 w 136"/>
                <a:gd name="T17" fmla="*/ 14 h 137"/>
                <a:gd name="T18" fmla="*/ 94 w 136"/>
                <a:gd name="T19" fmla="*/ 22 h 137"/>
                <a:gd name="T20" fmla="*/ 83 w 136"/>
                <a:gd name="T21" fmla="*/ 18 h 137"/>
                <a:gd name="T22" fmla="*/ 77 w 136"/>
                <a:gd name="T23" fmla="*/ 1 h 137"/>
                <a:gd name="T24" fmla="*/ 68 w 136"/>
                <a:gd name="T25" fmla="*/ 0 h 137"/>
                <a:gd name="T26" fmla="*/ 59 w 136"/>
                <a:gd name="T27" fmla="*/ 1 h 137"/>
                <a:gd name="T28" fmla="*/ 53 w 136"/>
                <a:gd name="T29" fmla="*/ 18 h 137"/>
                <a:gd name="T30" fmla="*/ 43 w 136"/>
                <a:gd name="T31" fmla="*/ 22 h 137"/>
                <a:gd name="T32" fmla="*/ 26 w 136"/>
                <a:gd name="T33" fmla="*/ 14 h 137"/>
                <a:gd name="T34" fmla="*/ 14 w 136"/>
                <a:gd name="T35" fmla="*/ 27 h 137"/>
                <a:gd name="T36" fmla="*/ 22 w 136"/>
                <a:gd name="T37" fmla="*/ 43 h 137"/>
                <a:gd name="T38" fmla="*/ 17 w 136"/>
                <a:gd name="T39" fmla="*/ 54 h 137"/>
                <a:gd name="T40" fmla="*/ 0 w 136"/>
                <a:gd name="T41" fmla="*/ 60 h 137"/>
                <a:gd name="T42" fmla="*/ 0 w 136"/>
                <a:gd name="T43" fmla="*/ 68 h 137"/>
                <a:gd name="T44" fmla="*/ 0 w 136"/>
                <a:gd name="T45" fmla="*/ 77 h 137"/>
                <a:gd name="T46" fmla="*/ 17 w 136"/>
                <a:gd name="T47" fmla="*/ 83 h 137"/>
                <a:gd name="T48" fmla="*/ 22 w 136"/>
                <a:gd name="T49" fmla="*/ 94 h 137"/>
                <a:gd name="T50" fmla="*/ 14 w 136"/>
                <a:gd name="T51" fmla="*/ 110 h 137"/>
                <a:gd name="T52" fmla="*/ 26 w 136"/>
                <a:gd name="T53" fmla="*/ 123 h 137"/>
                <a:gd name="T54" fmla="*/ 43 w 136"/>
                <a:gd name="T55" fmla="*/ 115 h 137"/>
                <a:gd name="T56" fmla="*/ 53 w 136"/>
                <a:gd name="T57" fmla="*/ 119 h 137"/>
                <a:gd name="T58" fmla="*/ 59 w 136"/>
                <a:gd name="T59" fmla="*/ 136 h 137"/>
                <a:gd name="T60" fmla="*/ 68 w 136"/>
                <a:gd name="T61" fmla="*/ 137 h 137"/>
                <a:gd name="T62" fmla="*/ 77 w 136"/>
                <a:gd name="T63" fmla="*/ 136 h 137"/>
                <a:gd name="T64" fmla="*/ 83 w 136"/>
                <a:gd name="T65" fmla="*/ 119 h 137"/>
                <a:gd name="T66" fmla="*/ 94 w 136"/>
                <a:gd name="T67" fmla="*/ 115 h 137"/>
                <a:gd name="T68" fmla="*/ 110 w 136"/>
                <a:gd name="T69" fmla="*/ 123 h 137"/>
                <a:gd name="T70" fmla="*/ 122 w 136"/>
                <a:gd name="T71" fmla="*/ 110 h 137"/>
                <a:gd name="T72" fmla="*/ 115 w 136"/>
                <a:gd name="T73" fmla="*/ 94 h 137"/>
                <a:gd name="T74" fmla="*/ 68 w 136"/>
                <a:gd name="T75" fmla="*/ 92 h 137"/>
                <a:gd name="T76" fmla="*/ 44 w 136"/>
                <a:gd name="T77" fmla="*/ 68 h 137"/>
                <a:gd name="T78" fmla="*/ 68 w 136"/>
                <a:gd name="T79" fmla="*/ 45 h 137"/>
                <a:gd name="T80" fmla="*/ 92 w 136"/>
                <a:gd name="T81" fmla="*/ 68 h 137"/>
                <a:gd name="T82" fmla="*/ 68 w 136"/>
                <a:gd name="T83" fmla="*/ 92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36" h="137">
                  <a:moveTo>
                    <a:pt x="115" y="94"/>
                  </a:moveTo>
                  <a:cubicBezTo>
                    <a:pt x="116" y="91"/>
                    <a:pt x="118" y="87"/>
                    <a:pt x="119" y="83"/>
                  </a:cubicBezTo>
                  <a:cubicBezTo>
                    <a:pt x="136" y="77"/>
                    <a:pt x="136" y="77"/>
                    <a:pt x="136" y="77"/>
                  </a:cubicBezTo>
                  <a:cubicBezTo>
                    <a:pt x="136" y="74"/>
                    <a:pt x="136" y="71"/>
                    <a:pt x="136" y="68"/>
                  </a:cubicBezTo>
                  <a:cubicBezTo>
                    <a:pt x="136" y="65"/>
                    <a:pt x="136" y="63"/>
                    <a:pt x="136" y="60"/>
                  </a:cubicBezTo>
                  <a:cubicBezTo>
                    <a:pt x="119" y="54"/>
                    <a:pt x="119" y="54"/>
                    <a:pt x="119" y="54"/>
                  </a:cubicBezTo>
                  <a:cubicBezTo>
                    <a:pt x="118" y="50"/>
                    <a:pt x="116" y="46"/>
                    <a:pt x="115" y="43"/>
                  </a:cubicBezTo>
                  <a:cubicBezTo>
                    <a:pt x="122" y="27"/>
                    <a:pt x="122" y="27"/>
                    <a:pt x="122" y="27"/>
                  </a:cubicBezTo>
                  <a:cubicBezTo>
                    <a:pt x="119" y="22"/>
                    <a:pt x="115" y="18"/>
                    <a:pt x="110" y="14"/>
                  </a:cubicBezTo>
                  <a:cubicBezTo>
                    <a:pt x="94" y="22"/>
                    <a:pt x="94" y="22"/>
                    <a:pt x="94" y="22"/>
                  </a:cubicBezTo>
                  <a:cubicBezTo>
                    <a:pt x="90" y="20"/>
                    <a:pt x="87" y="19"/>
                    <a:pt x="83" y="18"/>
                  </a:cubicBezTo>
                  <a:cubicBezTo>
                    <a:pt x="77" y="1"/>
                    <a:pt x="77" y="1"/>
                    <a:pt x="77" y="1"/>
                  </a:cubicBezTo>
                  <a:cubicBezTo>
                    <a:pt x="74" y="0"/>
                    <a:pt x="71" y="0"/>
                    <a:pt x="68" y="0"/>
                  </a:cubicBezTo>
                  <a:cubicBezTo>
                    <a:pt x="65" y="0"/>
                    <a:pt x="62" y="0"/>
                    <a:pt x="59" y="1"/>
                  </a:cubicBezTo>
                  <a:cubicBezTo>
                    <a:pt x="53" y="18"/>
                    <a:pt x="53" y="18"/>
                    <a:pt x="53" y="18"/>
                  </a:cubicBezTo>
                  <a:cubicBezTo>
                    <a:pt x="50" y="19"/>
                    <a:pt x="46" y="20"/>
                    <a:pt x="43" y="22"/>
                  </a:cubicBezTo>
                  <a:cubicBezTo>
                    <a:pt x="26" y="14"/>
                    <a:pt x="26" y="14"/>
                    <a:pt x="26" y="14"/>
                  </a:cubicBezTo>
                  <a:cubicBezTo>
                    <a:pt x="22" y="18"/>
                    <a:pt x="18" y="22"/>
                    <a:pt x="14" y="27"/>
                  </a:cubicBezTo>
                  <a:cubicBezTo>
                    <a:pt x="22" y="43"/>
                    <a:pt x="22" y="43"/>
                    <a:pt x="22" y="43"/>
                  </a:cubicBezTo>
                  <a:cubicBezTo>
                    <a:pt x="20" y="46"/>
                    <a:pt x="18" y="50"/>
                    <a:pt x="17" y="5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3"/>
                    <a:pt x="0" y="65"/>
                    <a:pt x="0" y="68"/>
                  </a:cubicBezTo>
                  <a:cubicBezTo>
                    <a:pt x="0" y="71"/>
                    <a:pt x="0" y="74"/>
                    <a:pt x="0" y="77"/>
                  </a:cubicBezTo>
                  <a:cubicBezTo>
                    <a:pt x="17" y="83"/>
                    <a:pt x="17" y="83"/>
                    <a:pt x="17" y="83"/>
                  </a:cubicBezTo>
                  <a:cubicBezTo>
                    <a:pt x="18" y="87"/>
                    <a:pt x="20" y="91"/>
                    <a:pt x="22" y="94"/>
                  </a:cubicBezTo>
                  <a:cubicBezTo>
                    <a:pt x="14" y="110"/>
                    <a:pt x="14" y="110"/>
                    <a:pt x="14" y="110"/>
                  </a:cubicBezTo>
                  <a:cubicBezTo>
                    <a:pt x="18" y="115"/>
                    <a:pt x="22" y="119"/>
                    <a:pt x="26" y="123"/>
                  </a:cubicBezTo>
                  <a:cubicBezTo>
                    <a:pt x="43" y="115"/>
                    <a:pt x="43" y="115"/>
                    <a:pt x="43" y="115"/>
                  </a:cubicBezTo>
                  <a:cubicBezTo>
                    <a:pt x="46" y="117"/>
                    <a:pt x="50" y="118"/>
                    <a:pt x="53" y="119"/>
                  </a:cubicBezTo>
                  <a:cubicBezTo>
                    <a:pt x="59" y="136"/>
                    <a:pt x="59" y="136"/>
                    <a:pt x="59" y="136"/>
                  </a:cubicBezTo>
                  <a:cubicBezTo>
                    <a:pt x="62" y="137"/>
                    <a:pt x="65" y="137"/>
                    <a:pt x="68" y="137"/>
                  </a:cubicBezTo>
                  <a:cubicBezTo>
                    <a:pt x="71" y="137"/>
                    <a:pt x="74" y="137"/>
                    <a:pt x="77" y="136"/>
                  </a:cubicBezTo>
                  <a:cubicBezTo>
                    <a:pt x="83" y="119"/>
                    <a:pt x="83" y="119"/>
                    <a:pt x="83" y="119"/>
                  </a:cubicBezTo>
                  <a:cubicBezTo>
                    <a:pt x="87" y="118"/>
                    <a:pt x="90" y="117"/>
                    <a:pt x="94" y="115"/>
                  </a:cubicBezTo>
                  <a:cubicBezTo>
                    <a:pt x="110" y="123"/>
                    <a:pt x="110" y="123"/>
                    <a:pt x="110" y="123"/>
                  </a:cubicBezTo>
                  <a:cubicBezTo>
                    <a:pt x="115" y="119"/>
                    <a:pt x="119" y="115"/>
                    <a:pt x="122" y="110"/>
                  </a:cubicBezTo>
                  <a:lnTo>
                    <a:pt x="115" y="94"/>
                  </a:lnTo>
                  <a:close/>
                  <a:moveTo>
                    <a:pt x="68" y="92"/>
                  </a:moveTo>
                  <a:cubicBezTo>
                    <a:pt x="55" y="92"/>
                    <a:pt x="44" y="82"/>
                    <a:pt x="44" y="68"/>
                  </a:cubicBezTo>
                  <a:cubicBezTo>
                    <a:pt x="44" y="55"/>
                    <a:pt x="55" y="45"/>
                    <a:pt x="68" y="45"/>
                  </a:cubicBezTo>
                  <a:cubicBezTo>
                    <a:pt x="81" y="45"/>
                    <a:pt x="92" y="55"/>
                    <a:pt x="92" y="68"/>
                  </a:cubicBezTo>
                  <a:cubicBezTo>
                    <a:pt x="92" y="82"/>
                    <a:pt x="81" y="92"/>
                    <a:pt x="68" y="9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78" name="Freeform 21"/>
            <p:cNvSpPr>
              <a:spLocks noEditPoints="1"/>
            </p:cNvSpPr>
            <p:nvPr/>
          </p:nvSpPr>
          <p:spPr bwMode="auto">
            <a:xfrm>
              <a:off x="7608888" y="3633788"/>
              <a:ext cx="282575" cy="282575"/>
            </a:xfrm>
            <a:custGeom>
              <a:avLst/>
              <a:gdLst>
                <a:gd name="T0" fmla="*/ 4 w 90"/>
                <a:gd name="T1" fmla="*/ 67 h 90"/>
                <a:gd name="T2" fmla="*/ 16 w 90"/>
                <a:gd name="T3" fmla="*/ 67 h 90"/>
                <a:gd name="T4" fmla="*/ 22 w 90"/>
                <a:gd name="T5" fmla="*/ 73 h 90"/>
                <a:gd name="T6" fmla="*/ 21 w 90"/>
                <a:gd name="T7" fmla="*/ 85 h 90"/>
                <a:gd name="T8" fmla="*/ 26 w 90"/>
                <a:gd name="T9" fmla="*/ 88 h 90"/>
                <a:gd name="T10" fmla="*/ 32 w 90"/>
                <a:gd name="T11" fmla="*/ 90 h 90"/>
                <a:gd name="T12" fmla="*/ 40 w 90"/>
                <a:gd name="T13" fmla="*/ 81 h 90"/>
                <a:gd name="T14" fmla="*/ 48 w 90"/>
                <a:gd name="T15" fmla="*/ 81 h 90"/>
                <a:gd name="T16" fmla="*/ 56 w 90"/>
                <a:gd name="T17" fmla="*/ 90 h 90"/>
                <a:gd name="T18" fmla="*/ 67 w 90"/>
                <a:gd name="T19" fmla="*/ 86 h 90"/>
                <a:gd name="T20" fmla="*/ 67 w 90"/>
                <a:gd name="T21" fmla="*/ 74 h 90"/>
                <a:gd name="T22" fmla="*/ 73 w 90"/>
                <a:gd name="T23" fmla="*/ 68 h 90"/>
                <a:gd name="T24" fmla="*/ 85 w 90"/>
                <a:gd name="T25" fmla="*/ 69 h 90"/>
                <a:gd name="T26" fmla="*/ 87 w 90"/>
                <a:gd name="T27" fmla="*/ 64 h 90"/>
                <a:gd name="T28" fmla="*/ 89 w 90"/>
                <a:gd name="T29" fmla="*/ 58 h 90"/>
                <a:gd name="T30" fmla="*/ 81 w 90"/>
                <a:gd name="T31" fmla="*/ 50 h 90"/>
                <a:gd name="T32" fmla="*/ 81 w 90"/>
                <a:gd name="T33" fmla="*/ 42 h 90"/>
                <a:gd name="T34" fmla="*/ 90 w 90"/>
                <a:gd name="T35" fmla="*/ 34 h 90"/>
                <a:gd name="T36" fmla="*/ 86 w 90"/>
                <a:gd name="T37" fmla="*/ 23 h 90"/>
                <a:gd name="T38" fmla="*/ 73 w 90"/>
                <a:gd name="T39" fmla="*/ 23 h 90"/>
                <a:gd name="T40" fmla="*/ 68 w 90"/>
                <a:gd name="T41" fmla="*/ 17 h 90"/>
                <a:gd name="T42" fmla="*/ 69 w 90"/>
                <a:gd name="T43" fmla="*/ 5 h 90"/>
                <a:gd name="T44" fmla="*/ 63 w 90"/>
                <a:gd name="T45" fmla="*/ 3 h 90"/>
                <a:gd name="T46" fmla="*/ 58 w 90"/>
                <a:gd name="T47" fmla="*/ 0 h 90"/>
                <a:gd name="T48" fmla="*/ 49 w 90"/>
                <a:gd name="T49" fmla="*/ 9 h 90"/>
                <a:gd name="T50" fmla="*/ 41 w 90"/>
                <a:gd name="T51" fmla="*/ 9 h 90"/>
                <a:gd name="T52" fmla="*/ 33 w 90"/>
                <a:gd name="T53" fmla="*/ 0 h 90"/>
                <a:gd name="T54" fmla="*/ 22 w 90"/>
                <a:gd name="T55" fmla="*/ 4 h 90"/>
                <a:gd name="T56" fmla="*/ 23 w 90"/>
                <a:gd name="T57" fmla="*/ 17 h 90"/>
                <a:gd name="T58" fmla="*/ 17 w 90"/>
                <a:gd name="T59" fmla="*/ 22 h 90"/>
                <a:gd name="T60" fmla="*/ 5 w 90"/>
                <a:gd name="T61" fmla="*/ 21 h 90"/>
                <a:gd name="T62" fmla="*/ 2 w 90"/>
                <a:gd name="T63" fmla="*/ 27 h 90"/>
                <a:gd name="T64" fmla="*/ 0 w 90"/>
                <a:gd name="T65" fmla="*/ 32 h 90"/>
                <a:gd name="T66" fmla="*/ 9 w 90"/>
                <a:gd name="T67" fmla="*/ 40 h 90"/>
                <a:gd name="T68" fmla="*/ 9 w 90"/>
                <a:gd name="T69" fmla="*/ 48 h 90"/>
                <a:gd name="T70" fmla="*/ 0 w 90"/>
                <a:gd name="T71" fmla="*/ 56 h 90"/>
                <a:gd name="T72" fmla="*/ 4 w 90"/>
                <a:gd name="T73" fmla="*/ 67 h 90"/>
                <a:gd name="T74" fmla="*/ 30 w 90"/>
                <a:gd name="T75" fmla="*/ 39 h 90"/>
                <a:gd name="T76" fmla="*/ 51 w 90"/>
                <a:gd name="T77" fmla="*/ 30 h 90"/>
                <a:gd name="T78" fmla="*/ 60 w 90"/>
                <a:gd name="T79" fmla="*/ 52 h 90"/>
                <a:gd name="T80" fmla="*/ 38 w 90"/>
                <a:gd name="T81" fmla="*/ 60 h 90"/>
                <a:gd name="T82" fmla="*/ 30 w 90"/>
                <a:gd name="T83" fmla="*/ 39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90" h="90">
                  <a:moveTo>
                    <a:pt x="4" y="67"/>
                  </a:moveTo>
                  <a:cubicBezTo>
                    <a:pt x="16" y="67"/>
                    <a:pt x="16" y="67"/>
                    <a:pt x="16" y="67"/>
                  </a:cubicBezTo>
                  <a:cubicBezTo>
                    <a:pt x="18" y="69"/>
                    <a:pt x="20" y="71"/>
                    <a:pt x="22" y="73"/>
                  </a:cubicBezTo>
                  <a:cubicBezTo>
                    <a:pt x="21" y="85"/>
                    <a:pt x="21" y="85"/>
                    <a:pt x="21" y="85"/>
                  </a:cubicBezTo>
                  <a:cubicBezTo>
                    <a:pt x="23" y="86"/>
                    <a:pt x="25" y="87"/>
                    <a:pt x="26" y="88"/>
                  </a:cubicBezTo>
                  <a:cubicBezTo>
                    <a:pt x="28" y="88"/>
                    <a:pt x="30" y="89"/>
                    <a:pt x="32" y="90"/>
                  </a:cubicBezTo>
                  <a:cubicBezTo>
                    <a:pt x="40" y="81"/>
                    <a:pt x="40" y="81"/>
                    <a:pt x="40" y="81"/>
                  </a:cubicBezTo>
                  <a:cubicBezTo>
                    <a:pt x="43" y="81"/>
                    <a:pt x="46" y="81"/>
                    <a:pt x="48" y="81"/>
                  </a:cubicBezTo>
                  <a:cubicBezTo>
                    <a:pt x="56" y="90"/>
                    <a:pt x="56" y="90"/>
                    <a:pt x="56" y="90"/>
                  </a:cubicBezTo>
                  <a:cubicBezTo>
                    <a:pt x="60" y="89"/>
                    <a:pt x="64" y="88"/>
                    <a:pt x="67" y="86"/>
                  </a:cubicBezTo>
                  <a:cubicBezTo>
                    <a:pt x="67" y="74"/>
                    <a:pt x="67" y="74"/>
                    <a:pt x="67" y="74"/>
                  </a:cubicBezTo>
                  <a:cubicBezTo>
                    <a:pt x="69" y="72"/>
                    <a:pt x="71" y="70"/>
                    <a:pt x="73" y="68"/>
                  </a:cubicBezTo>
                  <a:cubicBezTo>
                    <a:pt x="85" y="69"/>
                    <a:pt x="85" y="69"/>
                    <a:pt x="85" y="69"/>
                  </a:cubicBezTo>
                  <a:cubicBezTo>
                    <a:pt x="86" y="67"/>
                    <a:pt x="87" y="65"/>
                    <a:pt x="87" y="64"/>
                  </a:cubicBezTo>
                  <a:cubicBezTo>
                    <a:pt x="88" y="62"/>
                    <a:pt x="89" y="60"/>
                    <a:pt x="89" y="58"/>
                  </a:cubicBezTo>
                  <a:cubicBezTo>
                    <a:pt x="81" y="50"/>
                    <a:pt x="81" y="50"/>
                    <a:pt x="81" y="50"/>
                  </a:cubicBezTo>
                  <a:cubicBezTo>
                    <a:pt x="81" y="47"/>
                    <a:pt x="81" y="44"/>
                    <a:pt x="81" y="42"/>
                  </a:cubicBezTo>
                  <a:cubicBezTo>
                    <a:pt x="90" y="34"/>
                    <a:pt x="90" y="34"/>
                    <a:pt x="90" y="34"/>
                  </a:cubicBezTo>
                  <a:cubicBezTo>
                    <a:pt x="89" y="30"/>
                    <a:pt x="87" y="26"/>
                    <a:pt x="86" y="2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2" y="21"/>
                    <a:pt x="70" y="19"/>
                    <a:pt x="68" y="17"/>
                  </a:cubicBezTo>
                  <a:cubicBezTo>
                    <a:pt x="69" y="5"/>
                    <a:pt x="69" y="5"/>
                    <a:pt x="69" y="5"/>
                  </a:cubicBezTo>
                  <a:cubicBezTo>
                    <a:pt x="67" y="4"/>
                    <a:pt x="65" y="3"/>
                    <a:pt x="63" y="3"/>
                  </a:cubicBezTo>
                  <a:cubicBezTo>
                    <a:pt x="62" y="2"/>
                    <a:pt x="60" y="1"/>
                    <a:pt x="58" y="0"/>
                  </a:cubicBezTo>
                  <a:cubicBezTo>
                    <a:pt x="49" y="9"/>
                    <a:pt x="49" y="9"/>
                    <a:pt x="49" y="9"/>
                  </a:cubicBezTo>
                  <a:cubicBezTo>
                    <a:pt x="47" y="9"/>
                    <a:pt x="44" y="9"/>
                    <a:pt x="41" y="9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0" y="1"/>
                    <a:pt x="26" y="3"/>
                    <a:pt x="22" y="4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1" y="18"/>
                    <a:pt x="19" y="20"/>
                    <a:pt x="17" y="22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4" y="23"/>
                    <a:pt x="3" y="25"/>
                    <a:pt x="2" y="27"/>
                  </a:cubicBezTo>
                  <a:cubicBezTo>
                    <a:pt x="2" y="28"/>
                    <a:pt x="1" y="30"/>
                    <a:pt x="0" y="32"/>
                  </a:cubicBezTo>
                  <a:cubicBezTo>
                    <a:pt x="9" y="40"/>
                    <a:pt x="9" y="40"/>
                    <a:pt x="9" y="40"/>
                  </a:cubicBezTo>
                  <a:cubicBezTo>
                    <a:pt x="9" y="43"/>
                    <a:pt x="9" y="46"/>
                    <a:pt x="9" y="48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1" y="60"/>
                    <a:pt x="2" y="64"/>
                    <a:pt x="4" y="67"/>
                  </a:cubicBezTo>
                  <a:close/>
                  <a:moveTo>
                    <a:pt x="30" y="39"/>
                  </a:moveTo>
                  <a:cubicBezTo>
                    <a:pt x="34" y="30"/>
                    <a:pt x="43" y="27"/>
                    <a:pt x="51" y="30"/>
                  </a:cubicBezTo>
                  <a:cubicBezTo>
                    <a:pt x="60" y="34"/>
                    <a:pt x="63" y="43"/>
                    <a:pt x="60" y="52"/>
                  </a:cubicBezTo>
                  <a:cubicBezTo>
                    <a:pt x="56" y="60"/>
                    <a:pt x="47" y="63"/>
                    <a:pt x="38" y="60"/>
                  </a:cubicBezTo>
                  <a:cubicBezTo>
                    <a:pt x="30" y="56"/>
                    <a:pt x="26" y="47"/>
                    <a:pt x="30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79" name="Freeform 22"/>
            <p:cNvSpPr>
              <a:spLocks noEditPoints="1"/>
            </p:cNvSpPr>
            <p:nvPr/>
          </p:nvSpPr>
          <p:spPr bwMode="auto">
            <a:xfrm>
              <a:off x="7805738" y="3832226"/>
              <a:ext cx="227013" cy="228600"/>
            </a:xfrm>
            <a:custGeom>
              <a:avLst/>
              <a:gdLst>
                <a:gd name="T0" fmla="*/ 63 w 72"/>
                <a:gd name="T1" fmla="*/ 44 h 73"/>
                <a:gd name="T2" fmla="*/ 72 w 72"/>
                <a:gd name="T3" fmla="*/ 41 h 73"/>
                <a:gd name="T4" fmla="*/ 72 w 72"/>
                <a:gd name="T5" fmla="*/ 36 h 73"/>
                <a:gd name="T6" fmla="*/ 72 w 72"/>
                <a:gd name="T7" fmla="*/ 31 h 73"/>
                <a:gd name="T8" fmla="*/ 63 w 72"/>
                <a:gd name="T9" fmla="*/ 28 h 73"/>
                <a:gd name="T10" fmla="*/ 60 w 72"/>
                <a:gd name="T11" fmla="*/ 23 h 73"/>
                <a:gd name="T12" fmla="*/ 64 w 72"/>
                <a:gd name="T13" fmla="*/ 14 h 73"/>
                <a:gd name="T14" fmla="*/ 58 w 72"/>
                <a:gd name="T15" fmla="*/ 8 h 73"/>
                <a:gd name="T16" fmla="*/ 49 w 72"/>
                <a:gd name="T17" fmla="*/ 12 h 73"/>
                <a:gd name="T18" fmla="*/ 43 w 72"/>
                <a:gd name="T19" fmla="*/ 10 h 73"/>
                <a:gd name="T20" fmla="*/ 40 w 72"/>
                <a:gd name="T21" fmla="*/ 1 h 73"/>
                <a:gd name="T22" fmla="*/ 35 w 72"/>
                <a:gd name="T23" fmla="*/ 0 h 73"/>
                <a:gd name="T24" fmla="*/ 31 w 72"/>
                <a:gd name="T25" fmla="*/ 1 h 73"/>
                <a:gd name="T26" fmla="*/ 28 w 72"/>
                <a:gd name="T27" fmla="*/ 10 h 73"/>
                <a:gd name="T28" fmla="*/ 22 w 72"/>
                <a:gd name="T29" fmla="*/ 12 h 73"/>
                <a:gd name="T30" fmla="*/ 13 w 72"/>
                <a:gd name="T31" fmla="*/ 8 h 73"/>
                <a:gd name="T32" fmla="*/ 7 w 72"/>
                <a:gd name="T33" fmla="*/ 15 h 73"/>
                <a:gd name="T34" fmla="*/ 11 w 72"/>
                <a:gd name="T35" fmla="*/ 24 h 73"/>
                <a:gd name="T36" fmla="*/ 9 w 72"/>
                <a:gd name="T37" fmla="*/ 29 h 73"/>
                <a:gd name="T38" fmla="*/ 0 w 72"/>
                <a:gd name="T39" fmla="*/ 33 h 73"/>
                <a:gd name="T40" fmla="*/ 0 w 72"/>
                <a:gd name="T41" fmla="*/ 37 h 73"/>
                <a:gd name="T42" fmla="*/ 0 w 72"/>
                <a:gd name="T43" fmla="*/ 42 h 73"/>
                <a:gd name="T44" fmla="*/ 9 w 72"/>
                <a:gd name="T45" fmla="*/ 45 h 73"/>
                <a:gd name="T46" fmla="*/ 12 w 72"/>
                <a:gd name="T47" fmla="*/ 51 h 73"/>
                <a:gd name="T48" fmla="*/ 8 w 72"/>
                <a:gd name="T49" fmla="*/ 59 h 73"/>
                <a:gd name="T50" fmla="*/ 15 w 72"/>
                <a:gd name="T51" fmla="*/ 66 h 73"/>
                <a:gd name="T52" fmla="*/ 23 w 72"/>
                <a:gd name="T53" fmla="*/ 62 h 73"/>
                <a:gd name="T54" fmla="*/ 29 w 72"/>
                <a:gd name="T55" fmla="*/ 64 h 73"/>
                <a:gd name="T56" fmla="*/ 32 w 72"/>
                <a:gd name="T57" fmla="*/ 73 h 73"/>
                <a:gd name="T58" fmla="*/ 37 w 72"/>
                <a:gd name="T59" fmla="*/ 73 h 73"/>
                <a:gd name="T60" fmla="*/ 41 w 72"/>
                <a:gd name="T61" fmla="*/ 72 h 73"/>
                <a:gd name="T62" fmla="*/ 44 w 72"/>
                <a:gd name="T63" fmla="*/ 63 h 73"/>
                <a:gd name="T64" fmla="*/ 50 w 72"/>
                <a:gd name="T65" fmla="*/ 61 h 73"/>
                <a:gd name="T66" fmla="*/ 59 w 72"/>
                <a:gd name="T67" fmla="*/ 65 h 73"/>
                <a:gd name="T68" fmla="*/ 65 w 72"/>
                <a:gd name="T69" fmla="*/ 58 h 73"/>
                <a:gd name="T70" fmla="*/ 61 w 72"/>
                <a:gd name="T71" fmla="*/ 50 h 73"/>
                <a:gd name="T72" fmla="*/ 63 w 72"/>
                <a:gd name="T73" fmla="*/ 44 h 73"/>
                <a:gd name="T74" fmla="*/ 36 w 72"/>
                <a:gd name="T75" fmla="*/ 49 h 73"/>
                <a:gd name="T76" fmla="*/ 23 w 72"/>
                <a:gd name="T77" fmla="*/ 37 h 73"/>
                <a:gd name="T78" fmla="*/ 36 w 72"/>
                <a:gd name="T79" fmla="*/ 24 h 73"/>
                <a:gd name="T80" fmla="*/ 49 w 72"/>
                <a:gd name="T81" fmla="*/ 36 h 73"/>
                <a:gd name="T82" fmla="*/ 36 w 72"/>
                <a:gd name="T83" fmla="*/ 49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72" h="73">
                  <a:moveTo>
                    <a:pt x="63" y="44"/>
                  </a:moveTo>
                  <a:cubicBezTo>
                    <a:pt x="72" y="41"/>
                    <a:pt x="72" y="41"/>
                    <a:pt x="72" y="41"/>
                  </a:cubicBezTo>
                  <a:cubicBezTo>
                    <a:pt x="72" y="39"/>
                    <a:pt x="72" y="37"/>
                    <a:pt x="72" y="36"/>
                  </a:cubicBezTo>
                  <a:cubicBezTo>
                    <a:pt x="72" y="34"/>
                    <a:pt x="72" y="33"/>
                    <a:pt x="72" y="31"/>
                  </a:cubicBezTo>
                  <a:cubicBezTo>
                    <a:pt x="63" y="28"/>
                    <a:pt x="63" y="28"/>
                    <a:pt x="63" y="28"/>
                  </a:cubicBezTo>
                  <a:cubicBezTo>
                    <a:pt x="62" y="26"/>
                    <a:pt x="61" y="24"/>
                    <a:pt x="60" y="23"/>
                  </a:cubicBezTo>
                  <a:cubicBezTo>
                    <a:pt x="64" y="14"/>
                    <a:pt x="64" y="14"/>
                    <a:pt x="64" y="14"/>
                  </a:cubicBezTo>
                  <a:cubicBezTo>
                    <a:pt x="62" y="12"/>
                    <a:pt x="60" y="9"/>
                    <a:pt x="58" y="8"/>
                  </a:cubicBezTo>
                  <a:cubicBezTo>
                    <a:pt x="49" y="12"/>
                    <a:pt x="49" y="12"/>
                    <a:pt x="49" y="12"/>
                  </a:cubicBezTo>
                  <a:cubicBezTo>
                    <a:pt x="47" y="11"/>
                    <a:pt x="45" y="10"/>
                    <a:pt x="43" y="10"/>
                  </a:cubicBezTo>
                  <a:cubicBezTo>
                    <a:pt x="40" y="1"/>
                    <a:pt x="40" y="1"/>
                    <a:pt x="40" y="1"/>
                  </a:cubicBezTo>
                  <a:cubicBezTo>
                    <a:pt x="38" y="0"/>
                    <a:pt x="37" y="0"/>
                    <a:pt x="35" y="0"/>
                  </a:cubicBezTo>
                  <a:cubicBezTo>
                    <a:pt x="34" y="0"/>
                    <a:pt x="32" y="1"/>
                    <a:pt x="31" y="1"/>
                  </a:cubicBezTo>
                  <a:cubicBezTo>
                    <a:pt x="28" y="10"/>
                    <a:pt x="28" y="10"/>
                    <a:pt x="28" y="10"/>
                  </a:cubicBezTo>
                  <a:cubicBezTo>
                    <a:pt x="26" y="10"/>
                    <a:pt x="24" y="11"/>
                    <a:pt x="22" y="12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1" y="10"/>
                    <a:pt x="9" y="13"/>
                    <a:pt x="7" y="15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10" y="25"/>
                    <a:pt x="10" y="27"/>
                    <a:pt x="9" y="29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4"/>
                    <a:pt x="0" y="36"/>
                    <a:pt x="0" y="37"/>
                  </a:cubicBezTo>
                  <a:cubicBezTo>
                    <a:pt x="0" y="39"/>
                    <a:pt x="0" y="41"/>
                    <a:pt x="0" y="42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10" y="47"/>
                    <a:pt x="11" y="49"/>
                    <a:pt x="12" y="51"/>
                  </a:cubicBezTo>
                  <a:cubicBezTo>
                    <a:pt x="8" y="59"/>
                    <a:pt x="8" y="59"/>
                    <a:pt x="8" y="59"/>
                  </a:cubicBezTo>
                  <a:cubicBezTo>
                    <a:pt x="10" y="62"/>
                    <a:pt x="12" y="64"/>
                    <a:pt x="15" y="66"/>
                  </a:cubicBezTo>
                  <a:cubicBezTo>
                    <a:pt x="23" y="62"/>
                    <a:pt x="23" y="62"/>
                    <a:pt x="23" y="62"/>
                  </a:cubicBezTo>
                  <a:cubicBezTo>
                    <a:pt x="25" y="62"/>
                    <a:pt x="27" y="63"/>
                    <a:pt x="29" y="64"/>
                  </a:cubicBezTo>
                  <a:cubicBezTo>
                    <a:pt x="32" y="73"/>
                    <a:pt x="32" y="73"/>
                    <a:pt x="32" y="73"/>
                  </a:cubicBezTo>
                  <a:cubicBezTo>
                    <a:pt x="34" y="73"/>
                    <a:pt x="35" y="73"/>
                    <a:pt x="37" y="73"/>
                  </a:cubicBezTo>
                  <a:cubicBezTo>
                    <a:pt x="38" y="73"/>
                    <a:pt x="40" y="73"/>
                    <a:pt x="41" y="72"/>
                  </a:cubicBezTo>
                  <a:cubicBezTo>
                    <a:pt x="44" y="63"/>
                    <a:pt x="44" y="63"/>
                    <a:pt x="44" y="63"/>
                  </a:cubicBezTo>
                  <a:cubicBezTo>
                    <a:pt x="46" y="63"/>
                    <a:pt x="48" y="62"/>
                    <a:pt x="50" y="61"/>
                  </a:cubicBezTo>
                  <a:cubicBezTo>
                    <a:pt x="59" y="65"/>
                    <a:pt x="59" y="65"/>
                    <a:pt x="59" y="65"/>
                  </a:cubicBezTo>
                  <a:cubicBezTo>
                    <a:pt x="61" y="63"/>
                    <a:pt x="63" y="61"/>
                    <a:pt x="65" y="58"/>
                  </a:cubicBezTo>
                  <a:cubicBezTo>
                    <a:pt x="61" y="50"/>
                    <a:pt x="61" y="50"/>
                    <a:pt x="61" y="50"/>
                  </a:cubicBezTo>
                  <a:cubicBezTo>
                    <a:pt x="62" y="48"/>
                    <a:pt x="63" y="46"/>
                    <a:pt x="63" y="44"/>
                  </a:cubicBezTo>
                  <a:close/>
                  <a:moveTo>
                    <a:pt x="36" y="49"/>
                  </a:moveTo>
                  <a:cubicBezTo>
                    <a:pt x="29" y="49"/>
                    <a:pt x="24" y="44"/>
                    <a:pt x="23" y="37"/>
                  </a:cubicBezTo>
                  <a:cubicBezTo>
                    <a:pt x="23" y="30"/>
                    <a:pt x="29" y="24"/>
                    <a:pt x="36" y="24"/>
                  </a:cubicBezTo>
                  <a:cubicBezTo>
                    <a:pt x="43" y="24"/>
                    <a:pt x="49" y="29"/>
                    <a:pt x="49" y="36"/>
                  </a:cubicBezTo>
                  <a:cubicBezTo>
                    <a:pt x="49" y="43"/>
                    <a:pt x="43" y="49"/>
                    <a:pt x="36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97691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/>
          <p:cNvPicPr>
            <a:picLocks noGrp="1" noChangeAspect="1"/>
          </p:cNvPicPr>
          <p:nvPr>
            <p:ph type="pic" sz="quarter" idx="12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026803" cy="6858000"/>
          </a:xfr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DD509E5E-F68C-4F2B-8EC7-4325958603E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1569877" y="0"/>
            <a:ext cx="6058185" cy="6858000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F7E39F-041F-4A45-A1CF-F8C269887D5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66259" y="653412"/>
            <a:ext cx="6903253" cy="5795405"/>
          </a:xfrm>
          <a:gradFill>
            <a:gsLst>
              <a:gs pos="0">
                <a:schemeClr val="tx2"/>
              </a:gs>
              <a:gs pos="100000">
                <a:schemeClr val="accent2"/>
              </a:gs>
            </a:gsLst>
            <a:lin ang="14400000" scaled="0"/>
          </a:gradFill>
        </p:spPr>
        <p:txBody>
          <a:bodyPr/>
          <a:lstStyle/>
          <a:p>
            <a:pPr marL="285750" indent="-285750">
              <a:buClr>
                <a:schemeClr val="bg1">
                  <a:lumMod val="95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Subject of any writing</a:t>
            </a:r>
          </a:p>
          <a:p>
            <a:pPr marL="733425" lvl="1" indent="-285750">
              <a:buClr>
                <a:schemeClr val="bg1">
                  <a:lumMod val="95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chemeClr val="bg1"/>
                </a:solidFill>
              </a:rPr>
              <a:t>Topic/ Central Idea</a:t>
            </a:r>
          </a:p>
          <a:p>
            <a:pPr marL="285750" indent="-285750">
              <a:buClr>
                <a:schemeClr val="bg1">
                  <a:lumMod val="95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Clarity of subject</a:t>
            </a:r>
          </a:p>
          <a:p>
            <a:pPr marL="733425" lvl="1" indent="-285750">
              <a:buClr>
                <a:schemeClr val="bg1">
                  <a:lumMod val="95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chemeClr val="bg1"/>
                </a:solidFill>
              </a:rPr>
              <a:t>What do you want to talk about?</a:t>
            </a:r>
          </a:p>
          <a:p>
            <a:pPr marL="733425" lvl="1" indent="-285750">
              <a:buClr>
                <a:schemeClr val="bg1">
                  <a:lumMod val="95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chemeClr val="bg1"/>
                </a:solidFill>
              </a:rPr>
              <a:t>Delimitation of idea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9BE4A06-2673-41EF-AF84-96B0EDEC0F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4714" y="1246998"/>
            <a:ext cx="4585966" cy="827762"/>
          </a:xfrm>
        </p:spPr>
        <p:txBody>
          <a:bodyPr/>
          <a:lstStyle/>
          <a:p>
            <a:r>
              <a:rPr lang="en-US" dirty="0" smtClean="0"/>
              <a:t>SUBJECT</a:t>
            </a:r>
            <a:endParaRPr lang="en-US" dirty="0"/>
          </a:p>
        </p:txBody>
      </p:sp>
      <p:sp>
        <p:nvSpPr>
          <p:cNvPr id="9" name="object 7" descr="Beige rectangle">
            <a:extLst>
              <a:ext uri="{FF2B5EF4-FFF2-40B4-BE49-F238E27FC236}">
                <a16:creationId xmlns:a16="http://schemas.microsoft.com/office/drawing/2014/main" id="{400AB11A-4D5E-4CDE-BB60-C8578F59C3E0}"/>
              </a:ext>
            </a:extLst>
          </p:cNvPr>
          <p:cNvSpPr/>
          <p:nvPr/>
        </p:nvSpPr>
        <p:spPr bwMode="white">
          <a:xfrm>
            <a:off x="2591112" y="1996104"/>
            <a:ext cx="4104000" cy="0"/>
          </a:xfrm>
          <a:custGeom>
            <a:avLst/>
            <a:gdLst/>
            <a:ahLst/>
            <a:cxnLst/>
            <a:rect l="l" t="t" r="r" b="b"/>
            <a:pathLst>
              <a:path w="3935729">
                <a:moveTo>
                  <a:pt x="0" y="0"/>
                </a:moveTo>
                <a:lnTo>
                  <a:pt x="3935349" y="0"/>
                </a:lnTo>
              </a:path>
            </a:pathLst>
          </a:custGeom>
          <a:ln w="54863">
            <a:solidFill>
              <a:srgbClr val="F0CDA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3FC51DE-D10A-4DE8-A7E3-22FA2E4FC19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1569877" y="5904087"/>
            <a:ext cx="6058183" cy="45719"/>
          </a:xfrm>
          <a:prstGeom prst="rect">
            <a:avLst/>
          </a:prstGeom>
          <a:solidFill>
            <a:schemeClr val="tx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Slide Number Placeholder 51">
            <a:extLst>
              <a:ext uri="{FF2B5EF4-FFF2-40B4-BE49-F238E27FC236}">
                <a16:creationId xmlns:a16="http://schemas.microsoft.com/office/drawing/2014/main" id="{947A81F6-261F-44F4-B660-7BD323AE299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ECC7194-A4D0-457B-9D3E-53681723AFF7}" type="slidenum">
              <a:rPr lang="en-US" smtClean="0"/>
              <a:pPr/>
              <a:t>3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CDC0198-E919-4071-9C4B-5B3D19A4678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ChangeAspect="1"/>
          </p:cNvGrpSpPr>
          <p:nvPr/>
        </p:nvGrpSpPr>
        <p:grpSpPr>
          <a:xfrm>
            <a:off x="1436566" y="1168341"/>
            <a:ext cx="906419" cy="906419"/>
            <a:chOff x="5482999" y="1607028"/>
            <a:chExt cx="1200866" cy="1200866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67DDF34-4085-4945-A320-585AC8EBAAF2}"/>
                </a:ext>
              </a:extLst>
            </p:cNvPr>
            <p:cNvSpPr/>
            <p:nvPr/>
          </p:nvSpPr>
          <p:spPr>
            <a:xfrm>
              <a:off x="5587207" y="1711236"/>
              <a:ext cx="992451" cy="992451"/>
            </a:xfrm>
            <a:prstGeom prst="rect">
              <a:avLst/>
            </a:prstGeom>
            <a:noFill/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D521D40-9109-4214-B458-FAB53B1DA80D}"/>
                </a:ext>
              </a:extLst>
            </p:cNvPr>
            <p:cNvSpPr/>
            <p:nvPr/>
          </p:nvSpPr>
          <p:spPr>
            <a:xfrm>
              <a:off x="5482999" y="1607028"/>
              <a:ext cx="1200866" cy="1200866"/>
            </a:xfrm>
            <a:prstGeom prst="rect">
              <a:avLst/>
            </a:prstGeom>
            <a:noFill/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1686571" y="1415503"/>
            <a:ext cx="411391" cy="412093"/>
            <a:chOff x="7111316" y="2042329"/>
            <a:chExt cx="488068" cy="488901"/>
          </a:xfrm>
          <a:solidFill>
            <a:srgbClr val="F0CDA1"/>
          </a:solidFill>
        </p:grpSpPr>
        <p:sp>
          <p:nvSpPr>
            <p:cNvPr id="25" name="AutoShape 37"/>
            <p:cNvSpPr>
              <a:spLocks/>
            </p:cNvSpPr>
            <p:nvPr/>
          </p:nvSpPr>
          <p:spPr bwMode="auto">
            <a:xfrm>
              <a:off x="7111316" y="2088214"/>
              <a:ext cx="444684" cy="443016"/>
            </a:xfrm>
            <a:custGeom>
              <a:avLst/>
              <a:gdLst>
                <a:gd name="T0" fmla="+- 0 10849 98"/>
                <a:gd name="T1" fmla="*/ T0 w 21502"/>
                <a:gd name="T2" fmla="*/ 10800 h 21600"/>
                <a:gd name="T3" fmla="+- 0 10849 98"/>
                <a:gd name="T4" fmla="*/ T3 w 21502"/>
                <a:gd name="T5" fmla="*/ 10800 h 21600"/>
                <a:gd name="T6" fmla="+- 0 10849 98"/>
                <a:gd name="T7" fmla="*/ T6 w 21502"/>
                <a:gd name="T8" fmla="*/ 10800 h 21600"/>
                <a:gd name="T9" fmla="+- 0 10849 98"/>
                <a:gd name="T10" fmla="*/ T9 w 21502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1502" h="21600">
                  <a:moveTo>
                    <a:pt x="19917" y="7880"/>
                  </a:moveTo>
                  <a:lnTo>
                    <a:pt x="18875" y="8932"/>
                  </a:lnTo>
                  <a:cubicBezTo>
                    <a:pt x="18730" y="9079"/>
                    <a:pt x="18497" y="9079"/>
                    <a:pt x="18353" y="8932"/>
                  </a:cubicBezTo>
                  <a:lnTo>
                    <a:pt x="17048" y="7617"/>
                  </a:lnTo>
                  <a:lnTo>
                    <a:pt x="15991" y="10290"/>
                  </a:lnTo>
                  <a:lnTo>
                    <a:pt x="16080" y="10064"/>
                  </a:lnTo>
                  <a:cubicBezTo>
                    <a:pt x="13859" y="7826"/>
                    <a:pt x="11601" y="7544"/>
                    <a:pt x="9565" y="7291"/>
                  </a:cubicBezTo>
                  <a:cubicBezTo>
                    <a:pt x="8910" y="7210"/>
                    <a:pt x="8276" y="7126"/>
                    <a:pt x="7652" y="6990"/>
                  </a:cubicBezTo>
                  <a:lnTo>
                    <a:pt x="13918" y="4456"/>
                  </a:lnTo>
                  <a:lnTo>
                    <a:pt x="12652" y="3179"/>
                  </a:lnTo>
                  <a:cubicBezTo>
                    <a:pt x="12508" y="3033"/>
                    <a:pt x="12508" y="2798"/>
                    <a:pt x="12652" y="2652"/>
                  </a:cubicBezTo>
                  <a:lnTo>
                    <a:pt x="13695" y="1598"/>
                  </a:lnTo>
                  <a:cubicBezTo>
                    <a:pt x="13840" y="1453"/>
                    <a:pt x="14073" y="1453"/>
                    <a:pt x="14217" y="1598"/>
                  </a:cubicBezTo>
                  <a:lnTo>
                    <a:pt x="19917" y="7353"/>
                  </a:lnTo>
                  <a:cubicBezTo>
                    <a:pt x="20062" y="7499"/>
                    <a:pt x="20062" y="7734"/>
                    <a:pt x="19917" y="7880"/>
                  </a:cubicBezTo>
                  <a:moveTo>
                    <a:pt x="12292" y="19639"/>
                  </a:moveTo>
                  <a:cubicBezTo>
                    <a:pt x="12200" y="19872"/>
                    <a:pt x="11999" y="20044"/>
                    <a:pt x="11756" y="20095"/>
                  </a:cubicBezTo>
                  <a:cubicBezTo>
                    <a:pt x="11700" y="20106"/>
                    <a:pt x="11643" y="20111"/>
                    <a:pt x="11587" y="20110"/>
                  </a:cubicBezTo>
                  <a:cubicBezTo>
                    <a:pt x="11400" y="20105"/>
                    <a:pt x="11219" y="20030"/>
                    <a:pt x="11084" y="19892"/>
                  </a:cubicBezTo>
                  <a:lnTo>
                    <a:pt x="1692" y="10517"/>
                  </a:lnTo>
                  <a:cubicBezTo>
                    <a:pt x="1519" y="10343"/>
                    <a:pt x="1443" y="10094"/>
                    <a:pt x="1488" y="9852"/>
                  </a:cubicBezTo>
                  <a:cubicBezTo>
                    <a:pt x="1533" y="9610"/>
                    <a:pt x="1695" y="9407"/>
                    <a:pt x="1917" y="9308"/>
                  </a:cubicBezTo>
                  <a:lnTo>
                    <a:pt x="6505" y="7453"/>
                  </a:lnTo>
                  <a:cubicBezTo>
                    <a:pt x="9597" y="8490"/>
                    <a:pt x="12689" y="7491"/>
                    <a:pt x="15781" y="10821"/>
                  </a:cubicBezTo>
                  <a:cubicBezTo>
                    <a:pt x="15781" y="10821"/>
                    <a:pt x="12292" y="19639"/>
                    <a:pt x="12292" y="19639"/>
                  </a:cubicBezTo>
                  <a:close/>
                  <a:moveTo>
                    <a:pt x="15260" y="545"/>
                  </a:moveTo>
                  <a:cubicBezTo>
                    <a:pt x="14912" y="193"/>
                    <a:pt x="14449" y="0"/>
                    <a:pt x="13956" y="0"/>
                  </a:cubicBezTo>
                  <a:cubicBezTo>
                    <a:pt x="13463" y="0"/>
                    <a:pt x="13000" y="193"/>
                    <a:pt x="12651" y="546"/>
                  </a:cubicBezTo>
                  <a:lnTo>
                    <a:pt x="11610" y="1598"/>
                  </a:lnTo>
                  <a:cubicBezTo>
                    <a:pt x="11261" y="1949"/>
                    <a:pt x="11068" y="2417"/>
                    <a:pt x="11068" y="2915"/>
                  </a:cubicBezTo>
                  <a:cubicBezTo>
                    <a:pt x="11068" y="3265"/>
                    <a:pt x="11164" y="3601"/>
                    <a:pt x="11342" y="3893"/>
                  </a:cubicBezTo>
                  <a:lnTo>
                    <a:pt x="1324" y="7944"/>
                  </a:lnTo>
                  <a:cubicBezTo>
                    <a:pt x="654" y="8241"/>
                    <a:pt x="173" y="8851"/>
                    <a:pt x="38" y="9575"/>
                  </a:cubicBezTo>
                  <a:cubicBezTo>
                    <a:pt x="-98" y="10302"/>
                    <a:pt x="130" y="11048"/>
                    <a:pt x="654" y="11576"/>
                  </a:cubicBezTo>
                  <a:lnTo>
                    <a:pt x="10041" y="20946"/>
                  </a:lnTo>
                  <a:cubicBezTo>
                    <a:pt x="10445" y="21354"/>
                    <a:pt x="10982" y="21586"/>
                    <a:pt x="11549" y="21599"/>
                  </a:cubicBezTo>
                  <a:cubicBezTo>
                    <a:pt x="11562" y="21599"/>
                    <a:pt x="11593" y="21599"/>
                    <a:pt x="11605" y="21599"/>
                  </a:cubicBezTo>
                  <a:cubicBezTo>
                    <a:pt x="11754" y="21599"/>
                    <a:pt x="11906" y="21584"/>
                    <a:pt x="12056" y="21553"/>
                  </a:cubicBezTo>
                  <a:cubicBezTo>
                    <a:pt x="12789" y="21399"/>
                    <a:pt x="13390" y="20888"/>
                    <a:pt x="13662" y="20191"/>
                  </a:cubicBezTo>
                  <a:lnTo>
                    <a:pt x="17604" y="10229"/>
                  </a:lnTo>
                  <a:cubicBezTo>
                    <a:pt x="17902" y="10426"/>
                    <a:pt x="18250" y="10532"/>
                    <a:pt x="18613" y="10532"/>
                  </a:cubicBezTo>
                  <a:cubicBezTo>
                    <a:pt x="19107" y="10532"/>
                    <a:pt x="19570" y="10338"/>
                    <a:pt x="19918" y="9986"/>
                  </a:cubicBezTo>
                  <a:lnTo>
                    <a:pt x="20957" y="8937"/>
                  </a:lnTo>
                  <a:cubicBezTo>
                    <a:pt x="21308" y="8585"/>
                    <a:pt x="21502" y="8116"/>
                    <a:pt x="21502" y="7617"/>
                  </a:cubicBezTo>
                  <a:cubicBezTo>
                    <a:pt x="21502" y="7117"/>
                    <a:pt x="21308" y="6648"/>
                    <a:pt x="20961" y="6300"/>
                  </a:cubicBezTo>
                  <a:cubicBezTo>
                    <a:pt x="20961" y="6300"/>
                    <a:pt x="15260" y="545"/>
                    <a:pt x="15260" y="545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 defTabSz="609585"/>
              <a:endParaRPr lang="en-US" dirty="0"/>
            </a:p>
          </p:txBody>
        </p:sp>
        <p:sp>
          <p:nvSpPr>
            <p:cNvPr id="26" name="AutoShape 38"/>
            <p:cNvSpPr>
              <a:spLocks/>
            </p:cNvSpPr>
            <p:nvPr/>
          </p:nvSpPr>
          <p:spPr bwMode="auto">
            <a:xfrm>
              <a:off x="7324898" y="2286780"/>
              <a:ext cx="75921" cy="76756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4320"/>
                  </a:moveTo>
                  <a:cubicBezTo>
                    <a:pt x="14381" y="4320"/>
                    <a:pt x="17279" y="7222"/>
                    <a:pt x="17279" y="10800"/>
                  </a:cubicBezTo>
                  <a:cubicBezTo>
                    <a:pt x="17279" y="14377"/>
                    <a:pt x="14381" y="17279"/>
                    <a:pt x="10800" y="17279"/>
                  </a:cubicBezTo>
                  <a:cubicBezTo>
                    <a:pt x="7218" y="17279"/>
                    <a:pt x="4319" y="14377"/>
                    <a:pt x="4319" y="10800"/>
                  </a:cubicBezTo>
                  <a:cubicBezTo>
                    <a:pt x="4319" y="7222"/>
                    <a:pt x="7218" y="4320"/>
                    <a:pt x="10800" y="4320"/>
                  </a:cubicBezTo>
                  <a:moveTo>
                    <a:pt x="10800" y="21599"/>
                  </a:moveTo>
                  <a:cubicBezTo>
                    <a:pt x="16752" y="21599"/>
                    <a:pt x="21600" y="16756"/>
                    <a:pt x="21600" y="10800"/>
                  </a:cubicBezTo>
                  <a:cubicBezTo>
                    <a:pt x="21600" y="4843"/>
                    <a:pt x="16752" y="0"/>
                    <a:pt x="10800" y="0"/>
                  </a:cubicBezTo>
                  <a:cubicBezTo>
                    <a:pt x="4847" y="0"/>
                    <a:pt x="0" y="4843"/>
                    <a:pt x="0" y="10800"/>
                  </a:cubicBezTo>
                  <a:cubicBezTo>
                    <a:pt x="0" y="16756"/>
                    <a:pt x="4847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 defTabSz="609585"/>
              <a:endParaRPr lang="en-US" dirty="0"/>
            </a:p>
          </p:txBody>
        </p:sp>
        <p:sp>
          <p:nvSpPr>
            <p:cNvPr id="27" name="AutoShape 39"/>
            <p:cNvSpPr>
              <a:spLocks/>
            </p:cNvSpPr>
            <p:nvPr/>
          </p:nvSpPr>
          <p:spPr bwMode="auto">
            <a:xfrm>
              <a:off x="7523463" y="2042329"/>
              <a:ext cx="75921" cy="76756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17279"/>
                  </a:moveTo>
                  <a:cubicBezTo>
                    <a:pt x="7218" y="17279"/>
                    <a:pt x="4320" y="14377"/>
                    <a:pt x="4320" y="10800"/>
                  </a:cubicBezTo>
                  <a:cubicBezTo>
                    <a:pt x="4320" y="7222"/>
                    <a:pt x="7218" y="4320"/>
                    <a:pt x="10800" y="4320"/>
                  </a:cubicBezTo>
                  <a:cubicBezTo>
                    <a:pt x="14381" y="4320"/>
                    <a:pt x="17280" y="7222"/>
                    <a:pt x="17280" y="10800"/>
                  </a:cubicBezTo>
                  <a:cubicBezTo>
                    <a:pt x="17280" y="14377"/>
                    <a:pt x="14381" y="17279"/>
                    <a:pt x="10800" y="17279"/>
                  </a:cubicBezTo>
                  <a:moveTo>
                    <a:pt x="10800" y="0"/>
                  </a:moveTo>
                  <a:cubicBezTo>
                    <a:pt x="4847" y="0"/>
                    <a:pt x="0" y="4843"/>
                    <a:pt x="0" y="10800"/>
                  </a:cubicBezTo>
                  <a:cubicBezTo>
                    <a:pt x="0" y="16756"/>
                    <a:pt x="4847" y="21599"/>
                    <a:pt x="10800" y="21599"/>
                  </a:cubicBezTo>
                  <a:cubicBezTo>
                    <a:pt x="16752" y="21599"/>
                    <a:pt x="21600" y="16756"/>
                    <a:pt x="21600" y="10800"/>
                  </a:cubicBezTo>
                  <a:cubicBezTo>
                    <a:pt x="21600" y="4843"/>
                    <a:pt x="16752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 defTabSz="609585"/>
              <a:endParaRPr lang="en-US" dirty="0"/>
            </a:p>
          </p:txBody>
        </p:sp>
        <p:sp>
          <p:nvSpPr>
            <p:cNvPr id="28" name="AutoShape 40"/>
            <p:cNvSpPr>
              <a:spLocks/>
            </p:cNvSpPr>
            <p:nvPr/>
          </p:nvSpPr>
          <p:spPr bwMode="auto">
            <a:xfrm>
              <a:off x="7233121" y="2271762"/>
              <a:ext cx="60904" cy="6090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5400"/>
                  </a:moveTo>
                  <a:cubicBezTo>
                    <a:pt x="13779" y="5400"/>
                    <a:pt x="16199" y="7815"/>
                    <a:pt x="16199" y="10800"/>
                  </a:cubicBezTo>
                  <a:cubicBezTo>
                    <a:pt x="16199" y="13784"/>
                    <a:pt x="13779" y="16200"/>
                    <a:pt x="10800" y="16200"/>
                  </a:cubicBezTo>
                  <a:cubicBezTo>
                    <a:pt x="7820" y="16200"/>
                    <a:pt x="5399" y="13784"/>
                    <a:pt x="5399" y="10800"/>
                  </a:cubicBezTo>
                  <a:cubicBezTo>
                    <a:pt x="5399" y="7815"/>
                    <a:pt x="7820" y="5400"/>
                    <a:pt x="10800" y="5400"/>
                  </a:cubicBezTo>
                  <a:moveTo>
                    <a:pt x="0" y="10800"/>
                  </a:moveTo>
                  <a:cubicBezTo>
                    <a:pt x="0" y="16753"/>
                    <a:pt x="4843" y="21599"/>
                    <a:pt x="10800" y="21599"/>
                  </a:cubicBezTo>
                  <a:cubicBezTo>
                    <a:pt x="16756" y="21599"/>
                    <a:pt x="21600" y="16753"/>
                    <a:pt x="21600" y="10800"/>
                  </a:cubicBezTo>
                  <a:cubicBezTo>
                    <a:pt x="21600" y="4846"/>
                    <a:pt x="16756" y="0"/>
                    <a:pt x="10800" y="0"/>
                  </a:cubicBezTo>
                  <a:cubicBezTo>
                    <a:pt x="4843" y="0"/>
                    <a:pt x="0" y="4846"/>
                    <a:pt x="0" y="1080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 defTabSz="609585"/>
              <a:endParaRPr lang="en-US" dirty="0"/>
            </a:p>
          </p:txBody>
        </p:sp>
        <p:sp>
          <p:nvSpPr>
            <p:cNvPr id="29" name="AutoShape 41"/>
            <p:cNvSpPr>
              <a:spLocks/>
            </p:cNvSpPr>
            <p:nvPr/>
          </p:nvSpPr>
          <p:spPr bwMode="auto">
            <a:xfrm>
              <a:off x="7294025" y="2378552"/>
              <a:ext cx="30869" cy="3003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1599"/>
                  </a:moveTo>
                  <a:cubicBezTo>
                    <a:pt x="16758" y="21599"/>
                    <a:pt x="21600" y="16769"/>
                    <a:pt x="21600" y="10800"/>
                  </a:cubicBezTo>
                  <a:cubicBezTo>
                    <a:pt x="21600" y="4830"/>
                    <a:pt x="16758" y="0"/>
                    <a:pt x="10800" y="0"/>
                  </a:cubicBezTo>
                  <a:cubicBezTo>
                    <a:pt x="4841" y="0"/>
                    <a:pt x="0" y="4830"/>
                    <a:pt x="0" y="10800"/>
                  </a:cubicBezTo>
                  <a:cubicBezTo>
                    <a:pt x="0" y="16769"/>
                    <a:pt x="4841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 defTabSz="609585"/>
              <a:endParaRPr lang="en-US" dirty="0"/>
            </a:p>
          </p:txBody>
        </p:sp>
        <p:sp>
          <p:nvSpPr>
            <p:cNvPr id="30" name="AutoShape 42"/>
            <p:cNvSpPr>
              <a:spLocks/>
            </p:cNvSpPr>
            <p:nvPr/>
          </p:nvSpPr>
          <p:spPr bwMode="auto">
            <a:xfrm>
              <a:off x="7538477" y="2149119"/>
              <a:ext cx="30035" cy="308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41" y="0"/>
                    <a:pt x="0" y="4830"/>
                    <a:pt x="0" y="10800"/>
                  </a:cubicBezTo>
                  <a:cubicBezTo>
                    <a:pt x="0" y="16769"/>
                    <a:pt x="4841" y="21599"/>
                    <a:pt x="10800" y="21599"/>
                  </a:cubicBezTo>
                  <a:cubicBezTo>
                    <a:pt x="16758" y="21599"/>
                    <a:pt x="21600" y="16769"/>
                    <a:pt x="21600" y="10800"/>
                  </a:cubicBezTo>
                  <a:cubicBezTo>
                    <a:pt x="21600" y="4830"/>
                    <a:pt x="16758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 defTabSz="609585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086276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/>
          <p:cNvPicPr>
            <a:picLocks noGrp="1" noChangeAspect="1"/>
          </p:cNvPicPr>
          <p:nvPr>
            <p:ph type="pic" sz="quarter" idx="12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DD509E5E-F68C-4F2B-8EC7-4325958603E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1569877" y="0"/>
            <a:ext cx="6058185" cy="6858000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F7E39F-041F-4A45-A1CF-F8C269887D5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66259" y="653412"/>
            <a:ext cx="6903253" cy="5795405"/>
          </a:xfrm>
          <a:gradFill>
            <a:gsLst>
              <a:gs pos="0">
                <a:schemeClr val="tx2"/>
              </a:gs>
              <a:gs pos="100000">
                <a:schemeClr val="accent2"/>
              </a:gs>
            </a:gsLst>
            <a:lin ang="14400000" scaled="0"/>
          </a:gradFill>
        </p:spPr>
        <p:txBody>
          <a:bodyPr/>
          <a:lstStyle/>
          <a:p>
            <a:pPr marL="285750" indent="-285750">
              <a:buClr>
                <a:schemeClr val="bg1">
                  <a:lumMod val="95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The writers intended readers </a:t>
            </a:r>
          </a:p>
          <a:p>
            <a:pPr marL="285750" indent="-285750">
              <a:buClr>
                <a:schemeClr val="bg1">
                  <a:lumMod val="95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Audience analysis</a:t>
            </a:r>
          </a:p>
          <a:p>
            <a:pPr marL="733425" lvl="1" indent="-285750">
              <a:buClr>
                <a:schemeClr val="bg1">
                  <a:lumMod val="95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chemeClr val="bg1"/>
                </a:solidFill>
              </a:rPr>
              <a:t>Helps develop effective content </a:t>
            </a:r>
          </a:p>
          <a:p>
            <a:pPr marL="285750" indent="-285750">
              <a:buClr>
                <a:schemeClr val="bg1">
                  <a:lumMod val="95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Good writers learn about their audience</a:t>
            </a:r>
          </a:p>
          <a:p>
            <a:pPr marL="733425" lvl="1" indent="-285750">
              <a:buClr>
                <a:schemeClr val="bg1">
                  <a:lumMod val="95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chemeClr val="bg1"/>
                </a:solidFill>
              </a:rPr>
              <a:t>Assess how receptive people would be to their ideas</a:t>
            </a:r>
          </a:p>
          <a:p>
            <a:pPr marL="285750" indent="-285750">
              <a:buClr>
                <a:schemeClr val="bg1">
                  <a:lumMod val="95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Ask yourself </a:t>
            </a:r>
          </a:p>
          <a:p>
            <a:pPr marL="733425" lvl="1" indent="-285750">
              <a:buClr>
                <a:schemeClr val="bg1">
                  <a:lumMod val="95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chemeClr val="bg1"/>
                </a:solidFill>
              </a:rPr>
              <a:t>What to readers already know about the subject?</a:t>
            </a:r>
          </a:p>
          <a:p>
            <a:pPr marL="733425" lvl="1" indent="-285750">
              <a:buClr>
                <a:schemeClr val="bg1">
                  <a:lumMod val="95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chemeClr val="bg1"/>
                </a:solidFill>
              </a:rPr>
              <a:t>Will they be in agreement with my ideas?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9BE4A06-2673-41EF-AF84-96B0EDEC0F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4714" y="1246998"/>
            <a:ext cx="4585966" cy="827762"/>
          </a:xfrm>
        </p:spPr>
        <p:txBody>
          <a:bodyPr/>
          <a:lstStyle/>
          <a:p>
            <a:r>
              <a:rPr lang="en-US" dirty="0" smtClean="0"/>
              <a:t>Audience </a:t>
            </a:r>
            <a:endParaRPr lang="en-US" dirty="0"/>
          </a:p>
        </p:txBody>
      </p:sp>
      <p:sp>
        <p:nvSpPr>
          <p:cNvPr id="9" name="object 7" descr="Beige rectangle">
            <a:extLst>
              <a:ext uri="{FF2B5EF4-FFF2-40B4-BE49-F238E27FC236}">
                <a16:creationId xmlns:a16="http://schemas.microsoft.com/office/drawing/2014/main" id="{400AB11A-4D5E-4CDE-BB60-C8578F59C3E0}"/>
              </a:ext>
            </a:extLst>
          </p:cNvPr>
          <p:cNvSpPr/>
          <p:nvPr/>
        </p:nvSpPr>
        <p:spPr bwMode="white">
          <a:xfrm>
            <a:off x="2591112" y="1996104"/>
            <a:ext cx="4104000" cy="0"/>
          </a:xfrm>
          <a:custGeom>
            <a:avLst/>
            <a:gdLst/>
            <a:ahLst/>
            <a:cxnLst/>
            <a:rect l="l" t="t" r="r" b="b"/>
            <a:pathLst>
              <a:path w="3935729">
                <a:moveTo>
                  <a:pt x="0" y="0"/>
                </a:moveTo>
                <a:lnTo>
                  <a:pt x="3935349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3FC51DE-D10A-4DE8-A7E3-22FA2E4FC19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1569877" y="5904087"/>
            <a:ext cx="6058183" cy="45719"/>
          </a:xfrm>
          <a:prstGeom prst="rect">
            <a:avLst/>
          </a:prstGeom>
          <a:solidFill>
            <a:schemeClr val="tx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Slide Number Placeholder 51">
            <a:extLst>
              <a:ext uri="{FF2B5EF4-FFF2-40B4-BE49-F238E27FC236}">
                <a16:creationId xmlns:a16="http://schemas.microsoft.com/office/drawing/2014/main" id="{947A81F6-261F-44F4-B660-7BD323AE299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ECC7194-A4D0-457B-9D3E-53681723AFF7}" type="slidenum">
              <a:rPr lang="en-US" smtClean="0"/>
              <a:pPr/>
              <a:t>4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CDC0198-E919-4071-9C4B-5B3D19A4678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ChangeAspect="1"/>
          </p:cNvGrpSpPr>
          <p:nvPr/>
        </p:nvGrpSpPr>
        <p:grpSpPr>
          <a:xfrm>
            <a:off x="1436566" y="1168341"/>
            <a:ext cx="906419" cy="906419"/>
            <a:chOff x="5482999" y="1607028"/>
            <a:chExt cx="1200866" cy="1200866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67DDF34-4085-4945-A320-585AC8EBAAF2}"/>
                </a:ext>
              </a:extLst>
            </p:cNvPr>
            <p:cNvSpPr/>
            <p:nvPr/>
          </p:nvSpPr>
          <p:spPr>
            <a:xfrm>
              <a:off x="5587207" y="1711236"/>
              <a:ext cx="992451" cy="992451"/>
            </a:xfrm>
            <a:prstGeom prst="rect">
              <a:avLst/>
            </a:prstGeom>
            <a:noFill/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D521D40-9109-4214-B458-FAB53B1DA80D}"/>
                </a:ext>
              </a:extLst>
            </p:cNvPr>
            <p:cNvSpPr/>
            <p:nvPr/>
          </p:nvSpPr>
          <p:spPr>
            <a:xfrm>
              <a:off x="5482999" y="1607028"/>
              <a:ext cx="1200866" cy="1200866"/>
            </a:xfrm>
            <a:prstGeom prst="rect">
              <a:avLst/>
            </a:prstGeom>
            <a:noFill/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9" name="Freeform 198"/>
          <p:cNvSpPr>
            <a:spLocks noEditPoints="1"/>
          </p:cNvSpPr>
          <p:nvPr/>
        </p:nvSpPr>
        <p:spPr bwMode="auto">
          <a:xfrm>
            <a:off x="1713143" y="1416927"/>
            <a:ext cx="520122" cy="399261"/>
          </a:xfrm>
          <a:custGeom>
            <a:avLst/>
            <a:gdLst>
              <a:gd name="T0" fmla="*/ 29 w 37"/>
              <a:gd name="T1" fmla="*/ 7 h 32"/>
              <a:gd name="T2" fmla="*/ 30 w 37"/>
              <a:gd name="T3" fmla="*/ 5 h 32"/>
              <a:gd name="T4" fmla="*/ 30 w 37"/>
              <a:gd name="T5" fmla="*/ 5 h 32"/>
              <a:gd name="T6" fmla="*/ 35 w 37"/>
              <a:gd name="T7" fmla="*/ 3 h 32"/>
              <a:gd name="T8" fmla="*/ 35 w 37"/>
              <a:gd name="T9" fmla="*/ 3 h 32"/>
              <a:gd name="T10" fmla="*/ 36 w 37"/>
              <a:gd name="T11" fmla="*/ 3 h 32"/>
              <a:gd name="T12" fmla="*/ 34 w 37"/>
              <a:gd name="T13" fmla="*/ 6 h 32"/>
              <a:gd name="T14" fmla="*/ 37 w 37"/>
              <a:gd name="T15" fmla="*/ 6 h 32"/>
              <a:gd name="T16" fmla="*/ 37 w 37"/>
              <a:gd name="T17" fmla="*/ 7 h 32"/>
              <a:gd name="T18" fmla="*/ 37 w 37"/>
              <a:gd name="T19" fmla="*/ 7 h 32"/>
              <a:gd name="T20" fmla="*/ 32 w 37"/>
              <a:gd name="T21" fmla="*/ 9 h 32"/>
              <a:gd name="T22" fmla="*/ 32 w 37"/>
              <a:gd name="T23" fmla="*/ 9 h 32"/>
              <a:gd name="T24" fmla="*/ 30 w 37"/>
              <a:gd name="T25" fmla="*/ 9 h 32"/>
              <a:gd name="T26" fmla="*/ 22 w 37"/>
              <a:gd name="T27" fmla="*/ 12 h 32"/>
              <a:gd name="T28" fmla="*/ 23 w 37"/>
              <a:gd name="T29" fmla="*/ 13 h 32"/>
              <a:gd name="T30" fmla="*/ 23 w 37"/>
              <a:gd name="T31" fmla="*/ 14 h 32"/>
              <a:gd name="T32" fmla="*/ 23 w 37"/>
              <a:gd name="T33" fmla="*/ 14 h 32"/>
              <a:gd name="T34" fmla="*/ 15 w 37"/>
              <a:gd name="T35" fmla="*/ 15 h 32"/>
              <a:gd name="T36" fmla="*/ 15 w 37"/>
              <a:gd name="T37" fmla="*/ 14 h 32"/>
              <a:gd name="T38" fmla="*/ 15 w 37"/>
              <a:gd name="T39" fmla="*/ 14 h 32"/>
              <a:gd name="T40" fmla="*/ 20 w 37"/>
              <a:gd name="T41" fmla="*/ 9 h 32"/>
              <a:gd name="T42" fmla="*/ 21 w 37"/>
              <a:gd name="T43" fmla="*/ 9 h 32"/>
              <a:gd name="T44" fmla="*/ 21 w 37"/>
              <a:gd name="T45" fmla="*/ 9 h 32"/>
              <a:gd name="T46" fmla="*/ 21 w 37"/>
              <a:gd name="T47" fmla="*/ 10 h 32"/>
              <a:gd name="T48" fmla="*/ 29 w 37"/>
              <a:gd name="T49" fmla="*/ 7 h 32"/>
              <a:gd name="T50" fmla="*/ 15 w 37"/>
              <a:gd name="T51" fmla="*/ 8 h 32"/>
              <a:gd name="T52" fmla="*/ 8 w 37"/>
              <a:gd name="T53" fmla="*/ 14 h 32"/>
              <a:gd name="T54" fmla="*/ 15 w 37"/>
              <a:gd name="T55" fmla="*/ 21 h 32"/>
              <a:gd name="T56" fmla="*/ 21 w 37"/>
              <a:gd name="T57" fmla="*/ 16 h 32"/>
              <a:gd name="T58" fmla="*/ 17 w 37"/>
              <a:gd name="T59" fmla="*/ 16 h 32"/>
              <a:gd name="T60" fmla="*/ 15 w 37"/>
              <a:gd name="T61" fmla="*/ 17 h 32"/>
              <a:gd name="T62" fmla="*/ 11 w 37"/>
              <a:gd name="T63" fmla="*/ 14 h 32"/>
              <a:gd name="T64" fmla="*/ 15 w 37"/>
              <a:gd name="T65" fmla="*/ 11 h 32"/>
              <a:gd name="T66" fmla="*/ 16 w 37"/>
              <a:gd name="T67" fmla="*/ 11 h 32"/>
              <a:gd name="T68" fmla="*/ 18 w 37"/>
              <a:gd name="T69" fmla="*/ 9 h 32"/>
              <a:gd name="T70" fmla="*/ 15 w 37"/>
              <a:gd name="T71" fmla="*/ 8 h 32"/>
              <a:gd name="T72" fmla="*/ 21 w 37"/>
              <a:gd name="T73" fmla="*/ 27 h 32"/>
              <a:gd name="T74" fmla="*/ 23 w 37"/>
              <a:gd name="T75" fmla="*/ 30 h 32"/>
              <a:gd name="T76" fmla="*/ 26 w 37"/>
              <a:gd name="T77" fmla="*/ 27 h 32"/>
              <a:gd name="T78" fmla="*/ 24 w 37"/>
              <a:gd name="T79" fmla="*/ 25 h 32"/>
              <a:gd name="T80" fmla="*/ 29 w 37"/>
              <a:gd name="T81" fmla="*/ 14 h 32"/>
              <a:gd name="T82" fmla="*/ 28 w 37"/>
              <a:gd name="T83" fmla="*/ 11 h 32"/>
              <a:gd name="T84" fmla="*/ 25 w 37"/>
              <a:gd name="T85" fmla="*/ 12 h 32"/>
              <a:gd name="T86" fmla="*/ 25 w 37"/>
              <a:gd name="T87" fmla="*/ 14 h 32"/>
              <a:gd name="T88" fmla="*/ 15 w 37"/>
              <a:gd name="T89" fmla="*/ 25 h 32"/>
              <a:gd name="T90" fmla="*/ 4 w 37"/>
              <a:gd name="T91" fmla="*/ 14 h 32"/>
              <a:gd name="T92" fmla="*/ 15 w 37"/>
              <a:gd name="T93" fmla="*/ 3 h 32"/>
              <a:gd name="T94" fmla="*/ 23 w 37"/>
              <a:gd name="T95" fmla="*/ 8 h 32"/>
              <a:gd name="T96" fmla="*/ 26 w 37"/>
              <a:gd name="T97" fmla="*/ 6 h 32"/>
              <a:gd name="T98" fmla="*/ 17 w 37"/>
              <a:gd name="T99" fmla="*/ 0 h 32"/>
              <a:gd name="T100" fmla="*/ 15 w 37"/>
              <a:gd name="T101" fmla="*/ 0 h 32"/>
              <a:gd name="T102" fmla="*/ 0 w 37"/>
              <a:gd name="T103" fmla="*/ 14 h 32"/>
              <a:gd name="T104" fmla="*/ 5 w 37"/>
              <a:gd name="T105" fmla="*/ 25 h 32"/>
              <a:gd name="T106" fmla="*/ 3 w 37"/>
              <a:gd name="T107" fmla="*/ 27 h 32"/>
              <a:gd name="T108" fmla="*/ 6 w 37"/>
              <a:gd name="T109" fmla="*/ 30 h 32"/>
              <a:gd name="T110" fmla="*/ 9 w 37"/>
              <a:gd name="T111" fmla="*/ 27 h 32"/>
              <a:gd name="T112" fmla="*/ 15 w 37"/>
              <a:gd name="T113" fmla="*/ 28 h 32"/>
              <a:gd name="T114" fmla="*/ 21 w 37"/>
              <a:gd name="T115" fmla="*/ 27 h 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37" h="32">
                <a:moveTo>
                  <a:pt x="29" y="7"/>
                </a:moveTo>
                <a:cubicBezTo>
                  <a:pt x="30" y="5"/>
                  <a:pt x="30" y="5"/>
                  <a:pt x="30" y="5"/>
                </a:cubicBezTo>
                <a:cubicBezTo>
                  <a:pt x="30" y="5"/>
                  <a:pt x="30" y="5"/>
                  <a:pt x="30" y="5"/>
                </a:cubicBezTo>
                <a:cubicBezTo>
                  <a:pt x="35" y="3"/>
                  <a:pt x="35" y="3"/>
                  <a:pt x="35" y="3"/>
                </a:cubicBezTo>
                <a:cubicBezTo>
                  <a:pt x="35" y="3"/>
                  <a:pt x="35" y="3"/>
                  <a:pt x="35" y="3"/>
                </a:cubicBezTo>
                <a:cubicBezTo>
                  <a:pt x="36" y="3"/>
                  <a:pt x="36" y="3"/>
                  <a:pt x="36" y="3"/>
                </a:cubicBezTo>
                <a:cubicBezTo>
                  <a:pt x="34" y="6"/>
                  <a:pt x="34" y="6"/>
                  <a:pt x="34" y="6"/>
                </a:cubicBezTo>
                <a:cubicBezTo>
                  <a:pt x="37" y="6"/>
                  <a:pt x="37" y="6"/>
                  <a:pt x="37" y="6"/>
                </a:cubicBezTo>
                <a:cubicBezTo>
                  <a:pt x="37" y="6"/>
                  <a:pt x="37" y="6"/>
                  <a:pt x="37" y="7"/>
                </a:cubicBezTo>
                <a:cubicBezTo>
                  <a:pt x="37" y="7"/>
                  <a:pt x="37" y="7"/>
                  <a:pt x="37" y="7"/>
                </a:cubicBezTo>
                <a:cubicBezTo>
                  <a:pt x="32" y="9"/>
                  <a:pt x="32" y="9"/>
                  <a:pt x="32" y="9"/>
                </a:cubicBezTo>
                <a:cubicBezTo>
                  <a:pt x="32" y="9"/>
                  <a:pt x="32" y="9"/>
                  <a:pt x="32" y="9"/>
                </a:cubicBezTo>
                <a:cubicBezTo>
                  <a:pt x="30" y="9"/>
                  <a:pt x="30" y="9"/>
                  <a:pt x="30" y="9"/>
                </a:cubicBezTo>
                <a:cubicBezTo>
                  <a:pt x="22" y="12"/>
                  <a:pt x="22" y="12"/>
                  <a:pt x="22" y="12"/>
                </a:cubicBezTo>
                <a:cubicBezTo>
                  <a:pt x="23" y="13"/>
                  <a:pt x="23" y="13"/>
                  <a:pt x="23" y="13"/>
                </a:cubicBezTo>
                <a:cubicBezTo>
                  <a:pt x="23" y="14"/>
                  <a:pt x="23" y="14"/>
                  <a:pt x="23" y="14"/>
                </a:cubicBezTo>
                <a:cubicBezTo>
                  <a:pt x="23" y="14"/>
                  <a:pt x="23" y="14"/>
                  <a:pt x="23" y="14"/>
                </a:cubicBezTo>
                <a:cubicBezTo>
                  <a:pt x="20" y="14"/>
                  <a:pt x="18" y="14"/>
                  <a:pt x="15" y="15"/>
                </a:cubicBezTo>
                <a:cubicBezTo>
                  <a:pt x="15" y="15"/>
                  <a:pt x="15" y="15"/>
                  <a:pt x="15" y="14"/>
                </a:cubicBezTo>
                <a:cubicBezTo>
                  <a:pt x="15" y="14"/>
                  <a:pt x="15" y="14"/>
                  <a:pt x="15" y="14"/>
                </a:cubicBezTo>
                <a:cubicBezTo>
                  <a:pt x="17" y="12"/>
                  <a:pt x="19" y="11"/>
                  <a:pt x="20" y="9"/>
                </a:cubicBezTo>
                <a:cubicBezTo>
                  <a:pt x="20" y="9"/>
                  <a:pt x="21" y="9"/>
                  <a:pt x="21" y="9"/>
                </a:cubicBezTo>
                <a:cubicBezTo>
                  <a:pt x="21" y="9"/>
                  <a:pt x="21" y="9"/>
                  <a:pt x="21" y="9"/>
                </a:cubicBezTo>
                <a:cubicBezTo>
                  <a:pt x="21" y="10"/>
                  <a:pt x="21" y="10"/>
                  <a:pt x="21" y="10"/>
                </a:cubicBezTo>
                <a:cubicBezTo>
                  <a:pt x="29" y="7"/>
                  <a:pt x="29" y="7"/>
                  <a:pt x="29" y="7"/>
                </a:cubicBezTo>
                <a:close/>
                <a:moveTo>
                  <a:pt x="15" y="8"/>
                </a:moveTo>
                <a:cubicBezTo>
                  <a:pt x="11" y="8"/>
                  <a:pt x="8" y="11"/>
                  <a:pt x="8" y="14"/>
                </a:cubicBezTo>
                <a:cubicBezTo>
                  <a:pt x="8" y="18"/>
                  <a:pt x="11" y="21"/>
                  <a:pt x="15" y="21"/>
                </a:cubicBezTo>
                <a:cubicBezTo>
                  <a:pt x="18" y="21"/>
                  <a:pt x="20" y="18"/>
                  <a:pt x="21" y="16"/>
                </a:cubicBezTo>
                <a:cubicBezTo>
                  <a:pt x="17" y="16"/>
                  <a:pt x="17" y="16"/>
                  <a:pt x="17" y="16"/>
                </a:cubicBezTo>
                <a:cubicBezTo>
                  <a:pt x="17" y="17"/>
                  <a:pt x="16" y="17"/>
                  <a:pt x="15" y="17"/>
                </a:cubicBezTo>
                <a:cubicBezTo>
                  <a:pt x="13" y="17"/>
                  <a:pt x="11" y="16"/>
                  <a:pt x="11" y="14"/>
                </a:cubicBezTo>
                <a:cubicBezTo>
                  <a:pt x="11" y="12"/>
                  <a:pt x="13" y="11"/>
                  <a:pt x="15" y="11"/>
                </a:cubicBezTo>
                <a:cubicBezTo>
                  <a:pt x="15" y="11"/>
                  <a:pt x="15" y="11"/>
                  <a:pt x="16" y="11"/>
                </a:cubicBezTo>
                <a:cubicBezTo>
                  <a:pt x="18" y="9"/>
                  <a:pt x="18" y="9"/>
                  <a:pt x="18" y="9"/>
                </a:cubicBezTo>
                <a:cubicBezTo>
                  <a:pt x="17" y="8"/>
                  <a:pt x="16" y="8"/>
                  <a:pt x="15" y="8"/>
                </a:cubicBezTo>
                <a:close/>
                <a:moveTo>
                  <a:pt x="21" y="27"/>
                </a:moveTo>
                <a:cubicBezTo>
                  <a:pt x="21" y="28"/>
                  <a:pt x="22" y="29"/>
                  <a:pt x="23" y="30"/>
                </a:cubicBezTo>
                <a:cubicBezTo>
                  <a:pt x="25" y="32"/>
                  <a:pt x="28" y="29"/>
                  <a:pt x="26" y="27"/>
                </a:cubicBezTo>
                <a:cubicBezTo>
                  <a:pt x="24" y="25"/>
                  <a:pt x="24" y="25"/>
                  <a:pt x="24" y="25"/>
                </a:cubicBezTo>
                <a:cubicBezTo>
                  <a:pt x="27" y="22"/>
                  <a:pt x="29" y="18"/>
                  <a:pt x="29" y="14"/>
                </a:cubicBezTo>
                <a:cubicBezTo>
                  <a:pt x="29" y="13"/>
                  <a:pt x="29" y="12"/>
                  <a:pt x="28" y="11"/>
                </a:cubicBezTo>
                <a:cubicBezTo>
                  <a:pt x="25" y="12"/>
                  <a:pt x="25" y="12"/>
                  <a:pt x="25" y="12"/>
                </a:cubicBezTo>
                <a:cubicBezTo>
                  <a:pt x="25" y="13"/>
                  <a:pt x="25" y="14"/>
                  <a:pt x="25" y="14"/>
                </a:cubicBezTo>
                <a:cubicBezTo>
                  <a:pt x="25" y="20"/>
                  <a:pt x="21" y="25"/>
                  <a:pt x="15" y="25"/>
                </a:cubicBezTo>
                <a:cubicBezTo>
                  <a:pt x="9" y="25"/>
                  <a:pt x="4" y="20"/>
                  <a:pt x="4" y="14"/>
                </a:cubicBezTo>
                <a:cubicBezTo>
                  <a:pt x="4" y="8"/>
                  <a:pt x="9" y="3"/>
                  <a:pt x="15" y="3"/>
                </a:cubicBezTo>
                <a:cubicBezTo>
                  <a:pt x="18" y="3"/>
                  <a:pt x="21" y="5"/>
                  <a:pt x="23" y="8"/>
                </a:cubicBezTo>
                <a:cubicBezTo>
                  <a:pt x="26" y="6"/>
                  <a:pt x="26" y="6"/>
                  <a:pt x="26" y="6"/>
                </a:cubicBezTo>
                <a:cubicBezTo>
                  <a:pt x="24" y="3"/>
                  <a:pt x="21" y="1"/>
                  <a:pt x="17" y="0"/>
                </a:cubicBezTo>
                <a:cubicBezTo>
                  <a:pt x="16" y="0"/>
                  <a:pt x="15" y="0"/>
                  <a:pt x="15" y="0"/>
                </a:cubicBezTo>
                <a:cubicBezTo>
                  <a:pt x="7" y="0"/>
                  <a:pt x="0" y="6"/>
                  <a:pt x="0" y="14"/>
                </a:cubicBezTo>
                <a:cubicBezTo>
                  <a:pt x="0" y="18"/>
                  <a:pt x="2" y="22"/>
                  <a:pt x="5" y="25"/>
                </a:cubicBezTo>
                <a:cubicBezTo>
                  <a:pt x="3" y="27"/>
                  <a:pt x="3" y="27"/>
                  <a:pt x="3" y="27"/>
                </a:cubicBezTo>
                <a:cubicBezTo>
                  <a:pt x="1" y="29"/>
                  <a:pt x="4" y="32"/>
                  <a:pt x="6" y="30"/>
                </a:cubicBezTo>
                <a:cubicBezTo>
                  <a:pt x="7" y="29"/>
                  <a:pt x="8" y="28"/>
                  <a:pt x="9" y="27"/>
                </a:cubicBezTo>
                <a:cubicBezTo>
                  <a:pt x="10" y="28"/>
                  <a:pt x="12" y="28"/>
                  <a:pt x="15" y="28"/>
                </a:cubicBezTo>
                <a:cubicBezTo>
                  <a:pt x="17" y="28"/>
                  <a:pt x="19" y="28"/>
                  <a:pt x="21" y="27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txBody>
          <a:bodyPr vert="horz" wrap="square" lIns="121889" tIns="60944" rIns="121889" bIns="60944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66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3203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11123242-1802-4890-85C8-48524FEB9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Purpose: The writers intention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A32E52-1B70-4F84-B381-E9D9871504C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ECC7194-A4D0-457B-9D3E-53681723AFF7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7ED86B65-490B-4A46-9A35-518F306514E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82863" y="3857676"/>
            <a:ext cx="3276000" cy="2238815"/>
          </a:xfrm>
        </p:spPr>
        <p:txBody>
          <a:bodyPr/>
          <a:lstStyle/>
          <a:p>
            <a:r>
              <a:rPr lang="en-US" sz="1400" noProof="1" smtClean="0"/>
              <a:t>You want to entertain your audeince</a:t>
            </a:r>
            <a:endParaRPr lang="en-US" sz="1400" noProof="1"/>
          </a:p>
          <a:p>
            <a:r>
              <a:rPr lang="en-US" sz="1400" noProof="1" smtClean="0"/>
              <a:t>Tell a great story </a:t>
            </a:r>
            <a:endParaRPr lang="en-US" sz="1400" noProof="1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60CBFD8E-64DF-4423-A5AD-A6694248196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2863" y="3068555"/>
            <a:ext cx="3276000" cy="360445"/>
          </a:xfrm>
        </p:spPr>
        <p:txBody>
          <a:bodyPr/>
          <a:lstStyle/>
          <a:p>
            <a:r>
              <a:rPr lang="en-US" dirty="0" smtClean="0"/>
              <a:t>ENETRTAIN</a:t>
            </a:r>
            <a:endParaRPr lang="en-US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5546E0D8-3EE8-4FA5-9941-005B12026C4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45432" y="3857676"/>
            <a:ext cx="3276000" cy="2238815"/>
          </a:xfrm>
        </p:spPr>
        <p:txBody>
          <a:bodyPr/>
          <a:lstStyle/>
          <a:p>
            <a:r>
              <a:rPr lang="en-US" sz="1400" dirty="0" smtClean="0"/>
              <a:t>Presentation of facts </a:t>
            </a:r>
            <a:endParaRPr lang="en-US" sz="1400" noProof="1"/>
          </a:p>
          <a:p>
            <a:r>
              <a:rPr lang="en-US" sz="1400" noProof="1" smtClean="0"/>
              <a:t>You want to inform your audience about </a:t>
            </a:r>
          </a:p>
          <a:p>
            <a:pPr marL="552450" lvl="1" indent="-285750">
              <a:buFont typeface="Courier New" panose="02070309020205020404" pitchFamily="49" charset="0"/>
              <a:buChar char="o"/>
            </a:pPr>
            <a:r>
              <a:rPr lang="en-US" noProof="1" smtClean="0">
                <a:solidFill>
                  <a:srgbClr val="106E80"/>
                </a:solidFill>
              </a:rPr>
              <a:t>Something ongoing</a:t>
            </a:r>
          </a:p>
          <a:p>
            <a:pPr marL="552450" lvl="1" indent="-285750">
              <a:buFont typeface="Courier New" panose="02070309020205020404" pitchFamily="49" charset="0"/>
              <a:buChar char="o"/>
            </a:pPr>
            <a:r>
              <a:rPr lang="en-US" noProof="1" smtClean="0">
                <a:solidFill>
                  <a:srgbClr val="106E80"/>
                </a:solidFill>
              </a:rPr>
              <a:t>Historical events </a:t>
            </a:r>
            <a:endParaRPr lang="en-US" noProof="1">
              <a:solidFill>
                <a:srgbClr val="106E80"/>
              </a:solidFill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DD2E6CBE-74EE-4EC6-97D7-36D6F95ED20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45432" y="3068555"/>
            <a:ext cx="3276000" cy="360445"/>
          </a:xfrm>
        </p:spPr>
        <p:txBody>
          <a:bodyPr/>
          <a:lstStyle/>
          <a:p>
            <a:r>
              <a:rPr lang="en-US" dirty="0" smtClean="0"/>
              <a:t>INFORM	ATION</a:t>
            </a:r>
            <a:endParaRPr lang="en-US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839944D4-2F2D-438D-93AE-CFC498C791D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208000" y="3857676"/>
            <a:ext cx="3276000" cy="2238815"/>
          </a:xfrm>
        </p:spPr>
        <p:txBody>
          <a:bodyPr/>
          <a:lstStyle/>
          <a:p>
            <a:r>
              <a:rPr lang="en-US" sz="1400" dirty="0" smtClean="0"/>
              <a:t>Tries to convince the audience</a:t>
            </a:r>
          </a:p>
          <a:p>
            <a:pPr marL="552450" lvl="1" indent="-285750">
              <a:buFont typeface="Courier New" panose="02070309020205020404" pitchFamily="49" charset="0"/>
              <a:buChar char="o"/>
            </a:pPr>
            <a:r>
              <a:rPr lang="en-US" dirty="0" smtClean="0">
                <a:solidFill>
                  <a:srgbClr val="106E80"/>
                </a:solidFill>
              </a:rPr>
              <a:t>to agree with their perspective</a:t>
            </a:r>
          </a:p>
          <a:p>
            <a:r>
              <a:rPr lang="en-US" sz="1400" dirty="0" smtClean="0"/>
              <a:t>Seeks to change behavior</a:t>
            </a:r>
          </a:p>
          <a:p>
            <a:r>
              <a:rPr lang="en-US" sz="1400" dirty="0" smtClean="0"/>
              <a:t> Examples</a:t>
            </a:r>
          </a:p>
          <a:p>
            <a:pPr marL="552450" lvl="1" indent="-285750">
              <a:buFont typeface="Courier New" panose="02070309020205020404" pitchFamily="49" charset="0"/>
              <a:buChar char="o"/>
            </a:pPr>
            <a:r>
              <a:rPr lang="en-US" noProof="1" smtClean="0">
                <a:solidFill>
                  <a:srgbClr val="106E80"/>
                </a:solidFill>
              </a:rPr>
              <a:t>Newspaper Editorail </a:t>
            </a:r>
            <a:endParaRPr lang="en-US" noProof="1">
              <a:solidFill>
                <a:srgbClr val="106E80"/>
              </a:solidFill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D0937D34-C77C-4A01-8453-A119A44FEA1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208000" y="3068554"/>
            <a:ext cx="3276000" cy="360445"/>
          </a:xfrm>
        </p:spPr>
        <p:txBody>
          <a:bodyPr/>
          <a:lstStyle/>
          <a:p>
            <a:r>
              <a:rPr lang="en-US" dirty="0" smtClean="0"/>
              <a:t>PERSUASION</a:t>
            </a:r>
            <a:endParaRPr lang="en-US" dirty="0"/>
          </a:p>
        </p:txBody>
      </p:sp>
      <p:sp>
        <p:nvSpPr>
          <p:cNvPr id="30" name="object 7" descr="Beige rectangle">
            <a:extLst>
              <a:ext uri="{FF2B5EF4-FFF2-40B4-BE49-F238E27FC236}">
                <a16:creationId xmlns:a16="http://schemas.microsoft.com/office/drawing/2014/main" id="{1E04C292-AE6A-4666-9EA6-9D87F84CB793}"/>
              </a:ext>
            </a:extLst>
          </p:cNvPr>
          <p:cNvSpPr/>
          <p:nvPr/>
        </p:nvSpPr>
        <p:spPr bwMode="white">
          <a:xfrm flipV="1">
            <a:off x="722099" y="1277068"/>
            <a:ext cx="3470764" cy="45719"/>
          </a:xfrm>
          <a:custGeom>
            <a:avLst/>
            <a:gdLst/>
            <a:ahLst/>
            <a:cxnLst/>
            <a:rect l="l" t="t" r="r" b="b"/>
            <a:pathLst>
              <a:path w="3935729">
                <a:moveTo>
                  <a:pt x="0" y="0"/>
                </a:moveTo>
                <a:lnTo>
                  <a:pt x="3935349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5EE06CE-237F-44E6-BF7E-72B27BB6A6D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164878" y="1733550"/>
            <a:ext cx="1177348" cy="992451"/>
            <a:chOff x="9164878" y="1733550"/>
            <a:chExt cx="1177348" cy="992451"/>
          </a:xfrm>
        </p:grpSpPr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2183E070-F2AC-4FAC-84B2-3622CF377DC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9349775" y="1733550"/>
              <a:ext cx="992451" cy="992451"/>
            </a:xfrm>
            <a:prstGeom prst="rect">
              <a:avLst/>
            </a:prstGeom>
            <a:noFill/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C35680A2-0542-4B12-830D-8B2A95324F4C}"/>
                </a:ext>
              </a:extLst>
            </p:cNvPr>
            <p:cNvSpPr/>
            <p:nvPr/>
          </p:nvSpPr>
          <p:spPr>
            <a:xfrm>
              <a:off x="9164878" y="1819672"/>
              <a:ext cx="1091696" cy="820207"/>
            </a:xfrm>
            <a:prstGeom prst="rect">
              <a:avLst/>
            </a:prstGeom>
            <a:noFill/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3C6003A3-849D-4BA1-BF85-B6F50F87280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824638" y="1733550"/>
            <a:ext cx="1192959" cy="992451"/>
            <a:chOff x="1824638" y="1733550"/>
            <a:chExt cx="1192959" cy="992451"/>
          </a:xfrm>
        </p:grpSpPr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C65C63E4-7456-4EA3-AB9B-0BC0EEF50323}"/>
                </a:ext>
              </a:extLst>
            </p:cNvPr>
            <p:cNvSpPr/>
            <p:nvPr/>
          </p:nvSpPr>
          <p:spPr>
            <a:xfrm>
              <a:off x="1824638" y="1733550"/>
              <a:ext cx="992451" cy="992451"/>
            </a:xfrm>
            <a:prstGeom prst="rect">
              <a:avLst/>
            </a:prstGeom>
            <a:noFill/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9E3F9864-B075-4CC7-B167-7CE1FB0314D7}"/>
                </a:ext>
              </a:extLst>
            </p:cNvPr>
            <p:cNvSpPr/>
            <p:nvPr/>
          </p:nvSpPr>
          <p:spPr>
            <a:xfrm>
              <a:off x="1925901" y="1819672"/>
              <a:ext cx="1091696" cy="820207"/>
            </a:xfrm>
            <a:prstGeom prst="rect">
              <a:avLst/>
            </a:prstGeom>
            <a:noFill/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EC26C130-0A78-4033-83C0-068066B1937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482999" y="1607028"/>
            <a:ext cx="1200866" cy="1200866"/>
            <a:chOff x="5482999" y="1607028"/>
            <a:chExt cx="1200866" cy="1200866"/>
          </a:xfrm>
        </p:grpSpPr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97FF1BC4-6B01-43E0-9719-53942A96A464}"/>
                </a:ext>
              </a:extLst>
            </p:cNvPr>
            <p:cNvSpPr/>
            <p:nvPr/>
          </p:nvSpPr>
          <p:spPr>
            <a:xfrm>
              <a:off x="5587207" y="1711236"/>
              <a:ext cx="992451" cy="992451"/>
            </a:xfrm>
            <a:prstGeom prst="rect">
              <a:avLst/>
            </a:prstGeom>
            <a:noFill/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E9E8DB26-A207-4225-BABF-5E16AD0A8A72}"/>
                </a:ext>
              </a:extLst>
            </p:cNvPr>
            <p:cNvSpPr/>
            <p:nvPr/>
          </p:nvSpPr>
          <p:spPr>
            <a:xfrm>
              <a:off x="5482999" y="1607028"/>
              <a:ext cx="1200866" cy="1200866"/>
            </a:xfrm>
            <a:prstGeom prst="rect">
              <a:avLst/>
            </a:prstGeom>
            <a:noFill/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2187435" y="2069087"/>
            <a:ext cx="411391" cy="321376"/>
            <a:chOff x="2164731" y="155134"/>
            <a:chExt cx="488068" cy="381276"/>
          </a:xfrm>
          <a:solidFill>
            <a:schemeClr val="bg1"/>
          </a:solidFill>
        </p:grpSpPr>
        <p:sp>
          <p:nvSpPr>
            <p:cNvPr id="24" name="AutoShape 140"/>
            <p:cNvSpPr>
              <a:spLocks/>
            </p:cNvSpPr>
            <p:nvPr/>
          </p:nvSpPr>
          <p:spPr bwMode="auto">
            <a:xfrm>
              <a:off x="2225631" y="216040"/>
              <a:ext cx="305355" cy="247788"/>
            </a:xfrm>
            <a:custGeom>
              <a:avLst/>
              <a:gdLst>
                <a:gd name="T0" fmla="+- 0 10800 376"/>
                <a:gd name="T1" fmla="*/ T0 w 20848"/>
                <a:gd name="T2" fmla="*/ 10800 h 21600"/>
                <a:gd name="T3" fmla="+- 0 10800 376"/>
                <a:gd name="T4" fmla="*/ T3 w 20848"/>
                <a:gd name="T5" fmla="*/ 10800 h 21600"/>
                <a:gd name="T6" fmla="+- 0 10800 376"/>
                <a:gd name="T7" fmla="*/ T6 w 20848"/>
                <a:gd name="T8" fmla="*/ 10800 h 21600"/>
                <a:gd name="T9" fmla="+- 0 10800 376"/>
                <a:gd name="T10" fmla="*/ T9 w 20848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0848" h="21600">
                  <a:moveTo>
                    <a:pt x="18728" y="19178"/>
                  </a:moveTo>
                  <a:cubicBezTo>
                    <a:pt x="13191" y="20631"/>
                    <a:pt x="7654" y="20631"/>
                    <a:pt x="2118" y="19178"/>
                  </a:cubicBezTo>
                  <a:cubicBezTo>
                    <a:pt x="678" y="13592"/>
                    <a:pt x="678" y="8008"/>
                    <a:pt x="2118" y="2421"/>
                  </a:cubicBezTo>
                  <a:cubicBezTo>
                    <a:pt x="7654" y="968"/>
                    <a:pt x="13191" y="968"/>
                    <a:pt x="18728" y="2421"/>
                  </a:cubicBezTo>
                  <a:cubicBezTo>
                    <a:pt x="20168" y="8008"/>
                    <a:pt x="20168" y="13592"/>
                    <a:pt x="18728" y="19178"/>
                  </a:cubicBezTo>
                  <a:moveTo>
                    <a:pt x="18938" y="1116"/>
                  </a:moveTo>
                  <a:cubicBezTo>
                    <a:pt x="16114" y="375"/>
                    <a:pt x="13249" y="0"/>
                    <a:pt x="10423" y="0"/>
                  </a:cubicBezTo>
                  <a:cubicBezTo>
                    <a:pt x="7597" y="0"/>
                    <a:pt x="4732" y="375"/>
                    <a:pt x="1908" y="1116"/>
                  </a:cubicBezTo>
                  <a:cubicBezTo>
                    <a:pt x="1543" y="1213"/>
                    <a:pt x="1244" y="1552"/>
                    <a:pt x="1127" y="2004"/>
                  </a:cubicBezTo>
                  <a:cubicBezTo>
                    <a:pt x="-376" y="7841"/>
                    <a:pt x="-376" y="13759"/>
                    <a:pt x="1127" y="19593"/>
                  </a:cubicBezTo>
                  <a:cubicBezTo>
                    <a:pt x="1244" y="20047"/>
                    <a:pt x="1543" y="20386"/>
                    <a:pt x="1908" y="20482"/>
                  </a:cubicBezTo>
                  <a:cubicBezTo>
                    <a:pt x="4732" y="21224"/>
                    <a:pt x="7597" y="21600"/>
                    <a:pt x="10423" y="21600"/>
                  </a:cubicBezTo>
                  <a:cubicBezTo>
                    <a:pt x="13249" y="21600"/>
                    <a:pt x="16114" y="21224"/>
                    <a:pt x="18938" y="20482"/>
                  </a:cubicBezTo>
                  <a:cubicBezTo>
                    <a:pt x="19303" y="20386"/>
                    <a:pt x="19602" y="20047"/>
                    <a:pt x="19719" y="19593"/>
                  </a:cubicBezTo>
                  <a:cubicBezTo>
                    <a:pt x="21223" y="13759"/>
                    <a:pt x="21223" y="7841"/>
                    <a:pt x="19719" y="2004"/>
                  </a:cubicBezTo>
                  <a:cubicBezTo>
                    <a:pt x="19602" y="1552"/>
                    <a:pt x="19303" y="1213"/>
                    <a:pt x="18938" y="1116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 defTabSz="609585"/>
              <a:endParaRPr lang="en-US" dirty="0"/>
            </a:p>
          </p:txBody>
        </p:sp>
        <p:sp>
          <p:nvSpPr>
            <p:cNvPr id="25" name="AutoShape 141"/>
            <p:cNvSpPr>
              <a:spLocks/>
            </p:cNvSpPr>
            <p:nvPr/>
          </p:nvSpPr>
          <p:spPr bwMode="auto">
            <a:xfrm>
              <a:off x="2164731" y="155134"/>
              <a:ext cx="488068" cy="381276"/>
            </a:xfrm>
            <a:custGeom>
              <a:avLst/>
              <a:gdLst>
                <a:gd name="T0" fmla="+- 0 10800 252"/>
                <a:gd name="T1" fmla="*/ T0 w 21096"/>
                <a:gd name="T2" fmla="*/ 10800 h 21600"/>
                <a:gd name="T3" fmla="+- 0 10800 252"/>
                <a:gd name="T4" fmla="*/ T3 w 21096"/>
                <a:gd name="T5" fmla="*/ 10800 h 21600"/>
                <a:gd name="T6" fmla="+- 0 10800 252"/>
                <a:gd name="T7" fmla="*/ T6 w 21096"/>
                <a:gd name="T8" fmla="*/ 10800 h 21600"/>
                <a:gd name="T9" fmla="+- 0 10800 252"/>
                <a:gd name="T10" fmla="*/ T9 w 21096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1096" h="21600">
                  <a:moveTo>
                    <a:pt x="19056" y="18331"/>
                  </a:moveTo>
                  <a:cubicBezTo>
                    <a:pt x="13383" y="19233"/>
                    <a:pt x="7711" y="19233"/>
                    <a:pt x="2038" y="18331"/>
                  </a:cubicBezTo>
                  <a:cubicBezTo>
                    <a:pt x="1074" y="13022"/>
                    <a:pt x="1074" y="7713"/>
                    <a:pt x="2038" y="2404"/>
                  </a:cubicBezTo>
                  <a:cubicBezTo>
                    <a:pt x="7711" y="1502"/>
                    <a:pt x="13383" y="1502"/>
                    <a:pt x="19056" y="2404"/>
                  </a:cubicBezTo>
                  <a:cubicBezTo>
                    <a:pt x="20021" y="7713"/>
                    <a:pt x="20021" y="13022"/>
                    <a:pt x="19056" y="18331"/>
                  </a:cubicBezTo>
                  <a:moveTo>
                    <a:pt x="20338" y="2005"/>
                  </a:moveTo>
                  <a:cubicBezTo>
                    <a:pt x="20211" y="1301"/>
                    <a:pt x="19762" y="776"/>
                    <a:pt x="19215" y="689"/>
                  </a:cubicBezTo>
                  <a:cubicBezTo>
                    <a:pt x="16339" y="232"/>
                    <a:pt x="13423" y="0"/>
                    <a:pt x="10547" y="0"/>
                  </a:cubicBezTo>
                  <a:cubicBezTo>
                    <a:pt x="7671" y="0"/>
                    <a:pt x="4755" y="232"/>
                    <a:pt x="1879" y="689"/>
                  </a:cubicBezTo>
                  <a:cubicBezTo>
                    <a:pt x="1332" y="776"/>
                    <a:pt x="883" y="1301"/>
                    <a:pt x="756" y="2005"/>
                  </a:cubicBezTo>
                  <a:cubicBezTo>
                    <a:pt x="-252" y="7553"/>
                    <a:pt x="-252" y="13181"/>
                    <a:pt x="756" y="18731"/>
                  </a:cubicBezTo>
                  <a:cubicBezTo>
                    <a:pt x="883" y="19434"/>
                    <a:pt x="1332" y="19959"/>
                    <a:pt x="1879" y="20046"/>
                  </a:cubicBezTo>
                  <a:cubicBezTo>
                    <a:pt x="3265" y="20266"/>
                    <a:pt x="4660" y="20429"/>
                    <a:pt x="6055" y="20544"/>
                  </a:cubicBezTo>
                  <a:cubicBezTo>
                    <a:pt x="5979" y="20606"/>
                    <a:pt x="5931" y="20670"/>
                    <a:pt x="5931" y="20735"/>
                  </a:cubicBezTo>
                  <a:cubicBezTo>
                    <a:pt x="5931" y="21213"/>
                    <a:pt x="7997" y="21599"/>
                    <a:pt x="10547" y="21599"/>
                  </a:cubicBezTo>
                  <a:cubicBezTo>
                    <a:pt x="13097" y="21599"/>
                    <a:pt x="15164" y="21213"/>
                    <a:pt x="15164" y="20735"/>
                  </a:cubicBezTo>
                  <a:cubicBezTo>
                    <a:pt x="15164" y="20670"/>
                    <a:pt x="15115" y="20606"/>
                    <a:pt x="15040" y="20544"/>
                  </a:cubicBezTo>
                  <a:cubicBezTo>
                    <a:pt x="16434" y="20429"/>
                    <a:pt x="17830" y="20266"/>
                    <a:pt x="19215" y="20046"/>
                  </a:cubicBezTo>
                  <a:cubicBezTo>
                    <a:pt x="19762" y="19959"/>
                    <a:pt x="20211" y="19434"/>
                    <a:pt x="20338" y="18731"/>
                  </a:cubicBezTo>
                  <a:cubicBezTo>
                    <a:pt x="21347" y="13181"/>
                    <a:pt x="21347" y="7553"/>
                    <a:pt x="20338" y="2005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 defTabSz="609585"/>
              <a:endParaRPr lang="en-US" dirty="0"/>
            </a:p>
          </p:txBody>
        </p:sp>
        <p:sp>
          <p:nvSpPr>
            <p:cNvPr id="26" name="AutoShape 142"/>
            <p:cNvSpPr>
              <a:spLocks/>
            </p:cNvSpPr>
            <p:nvPr/>
          </p:nvSpPr>
          <p:spPr bwMode="auto">
            <a:xfrm>
              <a:off x="2546007" y="231892"/>
              <a:ext cx="45887" cy="4505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7200"/>
                  </a:moveTo>
                  <a:cubicBezTo>
                    <a:pt x="12779" y="7200"/>
                    <a:pt x="14399" y="8820"/>
                    <a:pt x="14399" y="10800"/>
                  </a:cubicBezTo>
                  <a:cubicBezTo>
                    <a:pt x="14399" y="12779"/>
                    <a:pt x="12779" y="14400"/>
                    <a:pt x="10800" y="14400"/>
                  </a:cubicBezTo>
                  <a:cubicBezTo>
                    <a:pt x="8820" y="14400"/>
                    <a:pt x="7199" y="12779"/>
                    <a:pt x="7199" y="10800"/>
                  </a:cubicBezTo>
                  <a:cubicBezTo>
                    <a:pt x="7199" y="8820"/>
                    <a:pt x="8820" y="7200"/>
                    <a:pt x="10800" y="7200"/>
                  </a:cubicBezTo>
                  <a:moveTo>
                    <a:pt x="10800" y="21599"/>
                  </a:moveTo>
                  <a:cubicBezTo>
                    <a:pt x="16762" y="21599"/>
                    <a:pt x="21600" y="16762"/>
                    <a:pt x="21600" y="10800"/>
                  </a:cubicBezTo>
                  <a:cubicBezTo>
                    <a:pt x="21600" y="4837"/>
                    <a:pt x="16762" y="0"/>
                    <a:pt x="10800" y="0"/>
                  </a:cubicBezTo>
                  <a:cubicBezTo>
                    <a:pt x="4837" y="0"/>
                    <a:pt x="0" y="4837"/>
                    <a:pt x="0" y="10800"/>
                  </a:cubicBezTo>
                  <a:cubicBezTo>
                    <a:pt x="0" y="16762"/>
                    <a:pt x="4837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 defTabSz="609585"/>
              <a:endParaRPr lang="en-US" dirty="0"/>
            </a:p>
          </p:txBody>
        </p:sp>
        <p:sp>
          <p:nvSpPr>
            <p:cNvPr id="27" name="AutoShape 143"/>
            <p:cNvSpPr>
              <a:spLocks/>
            </p:cNvSpPr>
            <p:nvPr/>
          </p:nvSpPr>
          <p:spPr bwMode="auto">
            <a:xfrm>
              <a:off x="2530986" y="429620"/>
              <a:ext cx="60904" cy="1585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8899" y="0"/>
                  </a:moveTo>
                  <a:lnTo>
                    <a:pt x="2699" y="0"/>
                  </a:lnTo>
                  <a:cubicBezTo>
                    <a:pt x="1210" y="0"/>
                    <a:pt x="0" y="4841"/>
                    <a:pt x="0" y="10800"/>
                  </a:cubicBezTo>
                  <a:cubicBezTo>
                    <a:pt x="0" y="16758"/>
                    <a:pt x="1210" y="21599"/>
                    <a:pt x="2699" y="21599"/>
                  </a:cubicBezTo>
                  <a:lnTo>
                    <a:pt x="18899" y="21599"/>
                  </a:lnTo>
                  <a:cubicBezTo>
                    <a:pt x="20389" y="21599"/>
                    <a:pt x="21600" y="16758"/>
                    <a:pt x="21600" y="10800"/>
                  </a:cubicBezTo>
                  <a:cubicBezTo>
                    <a:pt x="21600" y="4841"/>
                    <a:pt x="20389" y="0"/>
                    <a:pt x="18899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 defTabSz="609585"/>
              <a:endParaRPr lang="en-US" dirty="0"/>
            </a:p>
          </p:txBody>
        </p:sp>
        <p:sp>
          <p:nvSpPr>
            <p:cNvPr id="28" name="AutoShape 144"/>
            <p:cNvSpPr>
              <a:spLocks/>
            </p:cNvSpPr>
            <p:nvPr/>
          </p:nvSpPr>
          <p:spPr bwMode="auto">
            <a:xfrm>
              <a:off x="2546003" y="383733"/>
              <a:ext cx="61739" cy="1585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8899" y="0"/>
                  </a:moveTo>
                  <a:lnTo>
                    <a:pt x="2699" y="0"/>
                  </a:lnTo>
                  <a:cubicBezTo>
                    <a:pt x="1210" y="0"/>
                    <a:pt x="0" y="4841"/>
                    <a:pt x="0" y="10800"/>
                  </a:cubicBezTo>
                  <a:cubicBezTo>
                    <a:pt x="0" y="16758"/>
                    <a:pt x="1210" y="21599"/>
                    <a:pt x="2699" y="21599"/>
                  </a:cubicBezTo>
                  <a:lnTo>
                    <a:pt x="18899" y="21599"/>
                  </a:lnTo>
                  <a:cubicBezTo>
                    <a:pt x="20389" y="21599"/>
                    <a:pt x="21600" y="16758"/>
                    <a:pt x="21600" y="10800"/>
                  </a:cubicBezTo>
                  <a:cubicBezTo>
                    <a:pt x="21600" y="4841"/>
                    <a:pt x="20389" y="0"/>
                    <a:pt x="18899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 defTabSz="609585"/>
              <a:endParaRPr lang="en-US" dirty="0"/>
            </a:p>
          </p:txBody>
        </p:sp>
        <p:sp>
          <p:nvSpPr>
            <p:cNvPr id="29" name="AutoShape 145"/>
            <p:cNvSpPr>
              <a:spLocks/>
            </p:cNvSpPr>
            <p:nvPr/>
          </p:nvSpPr>
          <p:spPr bwMode="auto">
            <a:xfrm>
              <a:off x="2546003" y="338681"/>
              <a:ext cx="61739" cy="15017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8899" y="0"/>
                  </a:moveTo>
                  <a:lnTo>
                    <a:pt x="2699" y="0"/>
                  </a:lnTo>
                  <a:cubicBezTo>
                    <a:pt x="1210" y="0"/>
                    <a:pt x="0" y="4841"/>
                    <a:pt x="0" y="10800"/>
                  </a:cubicBezTo>
                  <a:cubicBezTo>
                    <a:pt x="0" y="16758"/>
                    <a:pt x="1210" y="21599"/>
                    <a:pt x="2699" y="21599"/>
                  </a:cubicBezTo>
                  <a:lnTo>
                    <a:pt x="18899" y="21599"/>
                  </a:lnTo>
                  <a:cubicBezTo>
                    <a:pt x="20389" y="21599"/>
                    <a:pt x="21600" y="16758"/>
                    <a:pt x="21600" y="10800"/>
                  </a:cubicBezTo>
                  <a:cubicBezTo>
                    <a:pt x="21600" y="4841"/>
                    <a:pt x="20389" y="0"/>
                    <a:pt x="18899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 defTabSz="609585"/>
              <a:endParaRPr lang="en-US" dirty="0"/>
            </a:p>
          </p:txBody>
        </p:sp>
        <p:sp>
          <p:nvSpPr>
            <p:cNvPr id="31" name="AutoShape 146"/>
            <p:cNvSpPr>
              <a:spLocks/>
            </p:cNvSpPr>
            <p:nvPr/>
          </p:nvSpPr>
          <p:spPr bwMode="auto">
            <a:xfrm>
              <a:off x="2287370" y="276943"/>
              <a:ext cx="90939" cy="64241"/>
            </a:xfrm>
            <a:custGeom>
              <a:avLst/>
              <a:gdLst>
                <a:gd name="T0" fmla="+- 0 10822 44"/>
                <a:gd name="T1" fmla="*/ T0 w 21556"/>
                <a:gd name="T2" fmla="+- 0 10826 53"/>
                <a:gd name="T3" fmla="*/ 10826 h 21547"/>
                <a:gd name="T4" fmla="+- 0 10822 44"/>
                <a:gd name="T5" fmla="*/ T4 w 21556"/>
                <a:gd name="T6" fmla="+- 0 10826 53"/>
                <a:gd name="T7" fmla="*/ 10826 h 21547"/>
                <a:gd name="T8" fmla="+- 0 10822 44"/>
                <a:gd name="T9" fmla="*/ T8 w 21556"/>
                <a:gd name="T10" fmla="+- 0 10826 53"/>
                <a:gd name="T11" fmla="*/ 10826 h 21547"/>
                <a:gd name="T12" fmla="+- 0 10822 44"/>
                <a:gd name="T13" fmla="*/ T12 w 21556"/>
                <a:gd name="T14" fmla="+- 0 10826 53"/>
                <a:gd name="T15" fmla="*/ 10826 h 21547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556" h="21547">
                  <a:moveTo>
                    <a:pt x="19751" y="2"/>
                  </a:moveTo>
                  <a:lnTo>
                    <a:pt x="3200" y="1845"/>
                  </a:lnTo>
                  <a:cubicBezTo>
                    <a:pt x="2215" y="2010"/>
                    <a:pt x="1272" y="3284"/>
                    <a:pt x="1106" y="4676"/>
                  </a:cubicBezTo>
                  <a:lnTo>
                    <a:pt x="1" y="18986"/>
                  </a:lnTo>
                  <a:cubicBezTo>
                    <a:pt x="-44" y="20398"/>
                    <a:pt x="724" y="21547"/>
                    <a:pt x="1712" y="21547"/>
                  </a:cubicBezTo>
                  <a:cubicBezTo>
                    <a:pt x="2698" y="21547"/>
                    <a:pt x="3542" y="20398"/>
                    <a:pt x="3582" y="18978"/>
                  </a:cubicBezTo>
                  <a:lnTo>
                    <a:pt x="4185" y="9251"/>
                  </a:lnTo>
                  <a:cubicBezTo>
                    <a:pt x="4319" y="7849"/>
                    <a:pt x="5235" y="6592"/>
                    <a:pt x="6220" y="6447"/>
                  </a:cubicBezTo>
                  <a:lnTo>
                    <a:pt x="19751" y="5128"/>
                  </a:lnTo>
                  <a:cubicBezTo>
                    <a:pt x="20743" y="5078"/>
                    <a:pt x="21556" y="3884"/>
                    <a:pt x="21556" y="2467"/>
                  </a:cubicBezTo>
                  <a:cubicBezTo>
                    <a:pt x="21556" y="1055"/>
                    <a:pt x="20743" y="-53"/>
                    <a:pt x="19751" y="2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 defTabSz="609585"/>
              <a:endParaRPr lang="en-US" dirty="0"/>
            </a:p>
          </p:txBody>
        </p:sp>
      </p:grpSp>
      <p:sp>
        <p:nvSpPr>
          <p:cNvPr id="33" name="Freeform 258"/>
          <p:cNvSpPr>
            <a:spLocks noEditPoints="1"/>
          </p:cNvSpPr>
          <p:nvPr/>
        </p:nvSpPr>
        <p:spPr bwMode="auto">
          <a:xfrm>
            <a:off x="9572822" y="2016221"/>
            <a:ext cx="481999" cy="429575"/>
          </a:xfrm>
          <a:custGeom>
            <a:avLst/>
            <a:gdLst>
              <a:gd name="T0" fmla="*/ 6 w 35"/>
              <a:gd name="T1" fmla="*/ 17 h 35"/>
              <a:gd name="T2" fmla="*/ 32 w 35"/>
              <a:gd name="T3" fmla="*/ 23 h 35"/>
              <a:gd name="T4" fmla="*/ 28 w 35"/>
              <a:gd name="T5" fmla="*/ 17 h 35"/>
              <a:gd name="T6" fmla="*/ 26 w 35"/>
              <a:gd name="T7" fmla="*/ 19 h 35"/>
              <a:gd name="T8" fmla="*/ 25 w 35"/>
              <a:gd name="T9" fmla="*/ 20 h 35"/>
              <a:gd name="T10" fmla="*/ 25 w 35"/>
              <a:gd name="T11" fmla="*/ 24 h 35"/>
              <a:gd name="T12" fmla="*/ 28 w 35"/>
              <a:gd name="T13" fmla="*/ 27 h 35"/>
              <a:gd name="T14" fmla="*/ 31 w 35"/>
              <a:gd name="T15" fmla="*/ 24 h 35"/>
              <a:gd name="T16" fmla="*/ 30 w 35"/>
              <a:gd name="T17" fmla="*/ 20 h 35"/>
              <a:gd name="T18" fmla="*/ 27 w 35"/>
              <a:gd name="T19" fmla="*/ 20 h 35"/>
              <a:gd name="T20" fmla="*/ 7 w 35"/>
              <a:gd name="T21" fmla="*/ 20 h 35"/>
              <a:gd name="T22" fmla="*/ 5 w 35"/>
              <a:gd name="T23" fmla="*/ 20 h 35"/>
              <a:gd name="T24" fmla="*/ 4 w 35"/>
              <a:gd name="T25" fmla="*/ 24 h 35"/>
              <a:gd name="T26" fmla="*/ 6 w 35"/>
              <a:gd name="T27" fmla="*/ 27 h 35"/>
              <a:gd name="T28" fmla="*/ 9 w 35"/>
              <a:gd name="T29" fmla="*/ 24 h 35"/>
              <a:gd name="T30" fmla="*/ 9 w 35"/>
              <a:gd name="T31" fmla="*/ 20 h 35"/>
              <a:gd name="T32" fmla="*/ 8 w 35"/>
              <a:gd name="T33" fmla="*/ 19 h 35"/>
              <a:gd name="T34" fmla="*/ 9 w 35"/>
              <a:gd name="T35" fmla="*/ 28 h 35"/>
              <a:gd name="T36" fmla="*/ 7 w 35"/>
              <a:gd name="T37" fmla="*/ 30 h 35"/>
              <a:gd name="T38" fmla="*/ 7 w 35"/>
              <a:gd name="T39" fmla="*/ 29 h 35"/>
              <a:gd name="T40" fmla="*/ 6 w 35"/>
              <a:gd name="T41" fmla="*/ 29 h 35"/>
              <a:gd name="T42" fmla="*/ 6 w 35"/>
              <a:gd name="T43" fmla="*/ 34 h 35"/>
              <a:gd name="T44" fmla="*/ 0 w 35"/>
              <a:gd name="T45" fmla="*/ 33 h 35"/>
              <a:gd name="T46" fmla="*/ 13 w 35"/>
              <a:gd name="T47" fmla="*/ 33 h 35"/>
              <a:gd name="T48" fmla="*/ 20 w 35"/>
              <a:gd name="T49" fmla="*/ 2 h 35"/>
              <a:gd name="T50" fmla="*/ 5 w 35"/>
              <a:gd name="T51" fmla="*/ 11 h 35"/>
              <a:gd name="T52" fmla="*/ 6 w 35"/>
              <a:gd name="T53" fmla="*/ 16 h 35"/>
              <a:gd name="T54" fmla="*/ 21 w 35"/>
              <a:gd name="T55" fmla="*/ 12 h 35"/>
              <a:gd name="T56" fmla="*/ 23 w 35"/>
              <a:gd name="T57" fmla="*/ 3 h 35"/>
              <a:gd name="T58" fmla="*/ 12 w 35"/>
              <a:gd name="T59" fmla="*/ 1 h 35"/>
              <a:gd name="T60" fmla="*/ 29 w 35"/>
              <a:gd name="T61" fmla="*/ 1 h 35"/>
              <a:gd name="T62" fmla="*/ 28 w 35"/>
              <a:gd name="T63" fmla="*/ 10 h 35"/>
              <a:gd name="T64" fmla="*/ 7 w 35"/>
              <a:gd name="T65" fmla="*/ 14 h 35"/>
              <a:gd name="T66" fmla="*/ 6 w 35"/>
              <a:gd name="T67" fmla="*/ 10 h 35"/>
              <a:gd name="T68" fmla="*/ 20 w 35"/>
              <a:gd name="T69" fmla="*/ 3 h 35"/>
              <a:gd name="T70" fmla="*/ 21 w 35"/>
              <a:gd name="T71" fmla="*/ 11 h 35"/>
              <a:gd name="T72" fmla="*/ 35 w 35"/>
              <a:gd name="T73" fmla="*/ 33 h 35"/>
              <a:gd name="T74" fmla="*/ 29 w 35"/>
              <a:gd name="T75" fmla="*/ 34 h 35"/>
              <a:gd name="T76" fmla="*/ 29 w 35"/>
              <a:gd name="T77" fmla="*/ 29 h 35"/>
              <a:gd name="T78" fmla="*/ 27 w 35"/>
              <a:gd name="T79" fmla="*/ 29 h 35"/>
              <a:gd name="T80" fmla="*/ 28 w 35"/>
              <a:gd name="T81" fmla="*/ 30 h 35"/>
              <a:gd name="T82" fmla="*/ 25 w 35"/>
              <a:gd name="T83" fmla="*/ 28 h 35"/>
              <a:gd name="T84" fmla="*/ 23 w 35"/>
              <a:gd name="T85" fmla="*/ 35 h 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35" h="35">
                <a:moveTo>
                  <a:pt x="6" y="27"/>
                </a:moveTo>
                <a:cubicBezTo>
                  <a:pt x="5" y="27"/>
                  <a:pt x="3" y="25"/>
                  <a:pt x="3" y="22"/>
                </a:cubicBezTo>
                <a:cubicBezTo>
                  <a:pt x="3" y="19"/>
                  <a:pt x="2" y="17"/>
                  <a:pt x="6" y="17"/>
                </a:cubicBezTo>
                <a:cubicBezTo>
                  <a:pt x="10" y="17"/>
                  <a:pt x="10" y="19"/>
                  <a:pt x="10" y="22"/>
                </a:cubicBezTo>
                <a:cubicBezTo>
                  <a:pt x="10" y="25"/>
                  <a:pt x="8" y="27"/>
                  <a:pt x="6" y="27"/>
                </a:cubicBezTo>
                <a:close/>
                <a:moveTo>
                  <a:pt x="32" y="23"/>
                </a:moveTo>
                <a:cubicBezTo>
                  <a:pt x="31" y="25"/>
                  <a:pt x="30" y="27"/>
                  <a:pt x="28" y="27"/>
                </a:cubicBezTo>
                <a:cubicBezTo>
                  <a:pt x="26" y="27"/>
                  <a:pt x="24" y="25"/>
                  <a:pt x="24" y="22"/>
                </a:cubicBezTo>
                <a:cubicBezTo>
                  <a:pt x="24" y="19"/>
                  <a:pt x="24" y="17"/>
                  <a:pt x="28" y="17"/>
                </a:cubicBezTo>
                <a:cubicBezTo>
                  <a:pt x="32" y="17"/>
                  <a:pt x="32" y="19"/>
                  <a:pt x="32" y="22"/>
                </a:cubicBezTo>
                <a:cubicBezTo>
                  <a:pt x="32" y="22"/>
                  <a:pt x="32" y="22"/>
                  <a:pt x="32" y="23"/>
                </a:cubicBezTo>
                <a:close/>
                <a:moveTo>
                  <a:pt x="26" y="19"/>
                </a:moveTo>
                <a:cubicBezTo>
                  <a:pt x="26" y="19"/>
                  <a:pt x="25" y="19"/>
                  <a:pt x="25" y="19"/>
                </a:cubicBezTo>
                <a:cubicBezTo>
                  <a:pt x="25" y="19"/>
                  <a:pt x="25" y="19"/>
                  <a:pt x="25" y="20"/>
                </a:cubicBezTo>
                <a:cubicBezTo>
                  <a:pt x="25" y="20"/>
                  <a:pt x="25" y="20"/>
                  <a:pt x="25" y="20"/>
                </a:cubicBezTo>
                <a:cubicBezTo>
                  <a:pt x="25" y="20"/>
                  <a:pt x="25" y="21"/>
                  <a:pt x="25" y="21"/>
                </a:cubicBezTo>
                <a:cubicBezTo>
                  <a:pt x="25" y="22"/>
                  <a:pt x="25" y="22"/>
                  <a:pt x="25" y="22"/>
                </a:cubicBezTo>
                <a:cubicBezTo>
                  <a:pt x="25" y="23"/>
                  <a:pt x="25" y="23"/>
                  <a:pt x="25" y="24"/>
                </a:cubicBezTo>
                <a:cubicBezTo>
                  <a:pt x="25" y="24"/>
                  <a:pt x="26" y="25"/>
                  <a:pt x="26" y="25"/>
                </a:cubicBezTo>
                <a:cubicBezTo>
                  <a:pt x="26" y="26"/>
                  <a:pt x="27" y="26"/>
                  <a:pt x="27" y="26"/>
                </a:cubicBezTo>
                <a:cubicBezTo>
                  <a:pt x="27" y="26"/>
                  <a:pt x="28" y="27"/>
                  <a:pt x="28" y="27"/>
                </a:cubicBezTo>
                <a:cubicBezTo>
                  <a:pt x="28" y="27"/>
                  <a:pt x="29" y="26"/>
                  <a:pt x="29" y="26"/>
                </a:cubicBezTo>
                <a:cubicBezTo>
                  <a:pt x="30" y="26"/>
                  <a:pt x="30" y="26"/>
                  <a:pt x="30" y="25"/>
                </a:cubicBezTo>
                <a:cubicBezTo>
                  <a:pt x="30" y="25"/>
                  <a:pt x="31" y="24"/>
                  <a:pt x="31" y="24"/>
                </a:cubicBezTo>
                <a:cubicBezTo>
                  <a:pt x="31" y="23"/>
                  <a:pt x="31" y="23"/>
                  <a:pt x="31" y="22"/>
                </a:cubicBezTo>
                <a:cubicBezTo>
                  <a:pt x="30" y="22"/>
                  <a:pt x="30" y="22"/>
                  <a:pt x="30" y="22"/>
                </a:cubicBezTo>
                <a:cubicBezTo>
                  <a:pt x="30" y="21"/>
                  <a:pt x="30" y="21"/>
                  <a:pt x="30" y="20"/>
                </a:cubicBezTo>
                <a:cubicBezTo>
                  <a:pt x="30" y="20"/>
                  <a:pt x="30" y="20"/>
                  <a:pt x="29" y="20"/>
                </a:cubicBezTo>
                <a:cubicBezTo>
                  <a:pt x="29" y="19"/>
                  <a:pt x="29" y="19"/>
                  <a:pt x="28" y="19"/>
                </a:cubicBezTo>
                <a:cubicBezTo>
                  <a:pt x="28" y="20"/>
                  <a:pt x="28" y="20"/>
                  <a:pt x="27" y="20"/>
                </a:cubicBezTo>
                <a:cubicBezTo>
                  <a:pt x="27" y="20"/>
                  <a:pt x="26" y="20"/>
                  <a:pt x="26" y="19"/>
                </a:cubicBezTo>
                <a:close/>
                <a:moveTo>
                  <a:pt x="8" y="19"/>
                </a:moveTo>
                <a:cubicBezTo>
                  <a:pt x="8" y="20"/>
                  <a:pt x="8" y="20"/>
                  <a:pt x="7" y="20"/>
                </a:cubicBezTo>
                <a:cubicBezTo>
                  <a:pt x="7" y="20"/>
                  <a:pt x="7" y="20"/>
                  <a:pt x="6" y="19"/>
                </a:cubicBezTo>
                <a:cubicBezTo>
                  <a:pt x="6" y="19"/>
                  <a:pt x="5" y="19"/>
                  <a:pt x="5" y="20"/>
                </a:cubicBezTo>
                <a:cubicBezTo>
                  <a:pt x="5" y="20"/>
                  <a:pt x="5" y="20"/>
                  <a:pt x="5" y="20"/>
                </a:cubicBezTo>
                <a:cubicBezTo>
                  <a:pt x="5" y="21"/>
                  <a:pt x="5" y="21"/>
                  <a:pt x="4" y="22"/>
                </a:cubicBezTo>
                <a:cubicBezTo>
                  <a:pt x="3" y="22"/>
                  <a:pt x="3" y="22"/>
                  <a:pt x="3" y="22"/>
                </a:cubicBezTo>
                <a:cubicBezTo>
                  <a:pt x="3" y="23"/>
                  <a:pt x="3" y="23"/>
                  <a:pt x="4" y="24"/>
                </a:cubicBezTo>
                <a:cubicBezTo>
                  <a:pt x="4" y="24"/>
                  <a:pt x="4" y="25"/>
                  <a:pt x="4" y="25"/>
                </a:cubicBezTo>
                <a:cubicBezTo>
                  <a:pt x="5" y="26"/>
                  <a:pt x="5" y="26"/>
                  <a:pt x="5" y="26"/>
                </a:cubicBezTo>
                <a:cubicBezTo>
                  <a:pt x="6" y="26"/>
                  <a:pt x="6" y="27"/>
                  <a:pt x="6" y="27"/>
                </a:cubicBezTo>
                <a:cubicBezTo>
                  <a:pt x="7" y="27"/>
                  <a:pt x="7" y="26"/>
                  <a:pt x="7" y="26"/>
                </a:cubicBezTo>
                <a:cubicBezTo>
                  <a:pt x="8" y="26"/>
                  <a:pt x="8" y="26"/>
                  <a:pt x="8" y="25"/>
                </a:cubicBezTo>
                <a:cubicBezTo>
                  <a:pt x="9" y="25"/>
                  <a:pt x="9" y="24"/>
                  <a:pt x="9" y="24"/>
                </a:cubicBezTo>
                <a:cubicBezTo>
                  <a:pt x="9" y="23"/>
                  <a:pt x="9" y="23"/>
                  <a:pt x="9" y="22"/>
                </a:cubicBezTo>
                <a:cubicBezTo>
                  <a:pt x="9" y="22"/>
                  <a:pt x="9" y="22"/>
                  <a:pt x="9" y="21"/>
                </a:cubicBezTo>
                <a:cubicBezTo>
                  <a:pt x="9" y="21"/>
                  <a:pt x="10" y="20"/>
                  <a:pt x="9" y="20"/>
                </a:cubicBezTo>
                <a:cubicBezTo>
                  <a:pt x="9" y="20"/>
                  <a:pt x="9" y="20"/>
                  <a:pt x="9" y="20"/>
                </a:cubicBezTo>
                <a:cubicBezTo>
                  <a:pt x="9" y="19"/>
                  <a:pt x="9" y="19"/>
                  <a:pt x="9" y="19"/>
                </a:cubicBezTo>
                <a:cubicBezTo>
                  <a:pt x="9" y="19"/>
                  <a:pt x="9" y="19"/>
                  <a:pt x="8" y="19"/>
                </a:cubicBezTo>
                <a:close/>
                <a:moveTo>
                  <a:pt x="13" y="33"/>
                </a:moveTo>
                <a:cubicBezTo>
                  <a:pt x="13" y="31"/>
                  <a:pt x="13" y="31"/>
                  <a:pt x="13" y="31"/>
                </a:cubicBezTo>
                <a:cubicBezTo>
                  <a:pt x="13" y="30"/>
                  <a:pt x="11" y="29"/>
                  <a:pt x="9" y="28"/>
                </a:cubicBezTo>
                <a:cubicBezTo>
                  <a:pt x="9" y="31"/>
                  <a:pt x="8" y="32"/>
                  <a:pt x="7" y="34"/>
                </a:cubicBezTo>
                <a:cubicBezTo>
                  <a:pt x="7" y="30"/>
                  <a:pt x="7" y="30"/>
                  <a:pt x="7" y="30"/>
                </a:cubicBezTo>
                <a:cubicBezTo>
                  <a:pt x="7" y="30"/>
                  <a:pt x="7" y="30"/>
                  <a:pt x="7" y="30"/>
                </a:cubicBezTo>
                <a:cubicBezTo>
                  <a:pt x="7" y="29"/>
                  <a:pt x="7" y="29"/>
                  <a:pt x="7" y="29"/>
                </a:cubicBezTo>
                <a:cubicBezTo>
                  <a:pt x="7" y="29"/>
                  <a:pt x="7" y="29"/>
                  <a:pt x="7" y="29"/>
                </a:cubicBezTo>
                <a:cubicBezTo>
                  <a:pt x="7" y="29"/>
                  <a:pt x="7" y="29"/>
                  <a:pt x="7" y="29"/>
                </a:cubicBezTo>
                <a:cubicBezTo>
                  <a:pt x="7" y="29"/>
                  <a:pt x="6" y="29"/>
                  <a:pt x="6" y="29"/>
                </a:cubicBezTo>
                <a:cubicBezTo>
                  <a:pt x="6" y="29"/>
                  <a:pt x="6" y="29"/>
                  <a:pt x="6" y="29"/>
                </a:cubicBezTo>
                <a:cubicBezTo>
                  <a:pt x="6" y="29"/>
                  <a:pt x="6" y="29"/>
                  <a:pt x="6" y="29"/>
                </a:cubicBezTo>
                <a:cubicBezTo>
                  <a:pt x="6" y="30"/>
                  <a:pt x="6" y="30"/>
                  <a:pt x="6" y="30"/>
                </a:cubicBezTo>
                <a:cubicBezTo>
                  <a:pt x="6" y="30"/>
                  <a:pt x="6" y="30"/>
                  <a:pt x="6" y="30"/>
                </a:cubicBezTo>
                <a:cubicBezTo>
                  <a:pt x="6" y="34"/>
                  <a:pt x="6" y="34"/>
                  <a:pt x="6" y="34"/>
                </a:cubicBezTo>
                <a:cubicBezTo>
                  <a:pt x="5" y="32"/>
                  <a:pt x="4" y="31"/>
                  <a:pt x="3" y="28"/>
                </a:cubicBezTo>
                <a:cubicBezTo>
                  <a:pt x="1" y="29"/>
                  <a:pt x="0" y="30"/>
                  <a:pt x="0" y="31"/>
                </a:cubicBezTo>
                <a:cubicBezTo>
                  <a:pt x="0" y="32"/>
                  <a:pt x="0" y="33"/>
                  <a:pt x="0" y="33"/>
                </a:cubicBezTo>
                <a:cubicBezTo>
                  <a:pt x="0" y="34"/>
                  <a:pt x="0" y="35"/>
                  <a:pt x="1" y="35"/>
                </a:cubicBezTo>
                <a:cubicBezTo>
                  <a:pt x="5" y="35"/>
                  <a:pt x="8" y="35"/>
                  <a:pt x="12" y="35"/>
                </a:cubicBezTo>
                <a:cubicBezTo>
                  <a:pt x="13" y="35"/>
                  <a:pt x="13" y="34"/>
                  <a:pt x="13" y="33"/>
                </a:cubicBezTo>
                <a:close/>
                <a:moveTo>
                  <a:pt x="22" y="11"/>
                </a:moveTo>
                <a:cubicBezTo>
                  <a:pt x="22" y="8"/>
                  <a:pt x="22" y="6"/>
                  <a:pt x="22" y="3"/>
                </a:cubicBezTo>
                <a:cubicBezTo>
                  <a:pt x="22" y="3"/>
                  <a:pt x="21" y="2"/>
                  <a:pt x="20" y="2"/>
                </a:cubicBezTo>
                <a:cubicBezTo>
                  <a:pt x="16" y="2"/>
                  <a:pt x="11" y="2"/>
                  <a:pt x="6" y="2"/>
                </a:cubicBezTo>
                <a:cubicBezTo>
                  <a:pt x="5" y="2"/>
                  <a:pt x="5" y="3"/>
                  <a:pt x="5" y="3"/>
                </a:cubicBezTo>
                <a:cubicBezTo>
                  <a:pt x="5" y="11"/>
                  <a:pt x="5" y="11"/>
                  <a:pt x="5" y="11"/>
                </a:cubicBezTo>
                <a:cubicBezTo>
                  <a:pt x="5" y="11"/>
                  <a:pt x="5" y="12"/>
                  <a:pt x="6" y="12"/>
                </a:cubicBezTo>
                <a:cubicBezTo>
                  <a:pt x="6" y="12"/>
                  <a:pt x="6" y="12"/>
                  <a:pt x="6" y="12"/>
                </a:cubicBezTo>
                <a:cubicBezTo>
                  <a:pt x="6" y="13"/>
                  <a:pt x="6" y="14"/>
                  <a:pt x="6" y="16"/>
                </a:cubicBezTo>
                <a:cubicBezTo>
                  <a:pt x="6" y="15"/>
                  <a:pt x="7" y="15"/>
                  <a:pt x="7" y="14"/>
                </a:cubicBezTo>
                <a:cubicBezTo>
                  <a:pt x="10" y="11"/>
                  <a:pt x="16" y="12"/>
                  <a:pt x="20" y="12"/>
                </a:cubicBezTo>
                <a:cubicBezTo>
                  <a:pt x="21" y="12"/>
                  <a:pt x="21" y="12"/>
                  <a:pt x="21" y="12"/>
                </a:cubicBezTo>
                <a:cubicBezTo>
                  <a:pt x="22" y="12"/>
                  <a:pt x="22" y="11"/>
                  <a:pt x="22" y="11"/>
                </a:cubicBezTo>
                <a:close/>
                <a:moveTo>
                  <a:pt x="23" y="10"/>
                </a:moveTo>
                <a:cubicBezTo>
                  <a:pt x="23" y="3"/>
                  <a:pt x="23" y="3"/>
                  <a:pt x="23" y="3"/>
                </a:cubicBezTo>
                <a:cubicBezTo>
                  <a:pt x="23" y="2"/>
                  <a:pt x="22" y="1"/>
                  <a:pt x="21" y="1"/>
                </a:cubicBezTo>
                <a:cubicBezTo>
                  <a:pt x="12" y="1"/>
                  <a:pt x="12" y="1"/>
                  <a:pt x="12" y="1"/>
                </a:cubicBezTo>
                <a:cubicBezTo>
                  <a:pt x="12" y="1"/>
                  <a:pt x="12" y="1"/>
                  <a:pt x="12" y="1"/>
                </a:cubicBezTo>
                <a:cubicBezTo>
                  <a:pt x="12" y="0"/>
                  <a:pt x="13" y="0"/>
                  <a:pt x="14" y="0"/>
                </a:cubicBezTo>
                <a:cubicBezTo>
                  <a:pt x="18" y="0"/>
                  <a:pt x="23" y="0"/>
                  <a:pt x="28" y="0"/>
                </a:cubicBezTo>
                <a:cubicBezTo>
                  <a:pt x="29" y="0"/>
                  <a:pt x="29" y="0"/>
                  <a:pt x="29" y="1"/>
                </a:cubicBezTo>
                <a:cubicBezTo>
                  <a:pt x="29" y="3"/>
                  <a:pt x="29" y="6"/>
                  <a:pt x="29" y="8"/>
                </a:cubicBezTo>
                <a:cubicBezTo>
                  <a:pt x="29" y="9"/>
                  <a:pt x="29" y="10"/>
                  <a:pt x="28" y="10"/>
                </a:cubicBezTo>
                <a:cubicBezTo>
                  <a:pt x="28" y="10"/>
                  <a:pt x="28" y="10"/>
                  <a:pt x="28" y="10"/>
                </a:cubicBezTo>
                <a:cubicBezTo>
                  <a:pt x="28" y="11"/>
                  <a:pt x="28" y="12"/>
                  <a:pt x="28" y="13"/>
                </a:cubicBezTo>
                <a:cubicBezTo>
                  <a:pt x="27" y="12"/>
                  <a:pt x="25" y="10"/>
                  <a:pt x="23" y="10"/>
                </a:cubicBezTo>
                <a:close/>
                <a:moveTo>
                  <a:pt x="7" y="14"/>
                </a:moveTo>
                <a:cubicBezTo>
                  <a:pt x="7" y="13"/>
                  <a:pt x="7" y="12"/>
                  <a:pt x="7" y="11"/>
                </a:cubicBezTo>
                <a:cubicBezTo>
                  <a:pt x="6" y="11"/>
                  <a:pt x="6" y="11"/>
                  <a:pt x="6" y="11"/>
                </a:cubicBezTo>
                <a:cubicBezTo>
                  <a:pt x="6" y="11"/>
                  <a:pt x="6" y="11"/>
                  <a:pt x="6" y="10"/>
                </a:cubicBezTo>
                <a:cubicBezTo>
                  <a:pt x="6" y="4"/>
                  <a:pt x="6" y="4"/>
                  <a:pt x="6" y="4"/>
                </a:cubicBezTo>
                <a:cubicBezTo>
                  <a:pt x="6" y="3"/>
                  <a:pt x="6" y="3"/>
                  <a:pt x="6" y="3"/>
                </a:cubicBezTo>
                <a:cubicBezTo>
                  <a:pt x="11" y="3"/>
                  <a:pt x="15" y="3"/>
                  <a:pt x="20" y="3"/>
                </a:cubicBezTo>
                <a:cubicBezTo>
                  <a:pt x="20" y="3"/>
                  <a:pt x="21" y="3"/>
                  <a:pt x="21" y="4"/>
                </a:cubicBezTo>
                <a:cubicBezTo>
                  <a:pt x="21" y="6"/>
                  <a:pt x="21" y="8"/>
                  <a:pt x="21" y="10"/>
                </a:cubicBezTo>
                <a:cubicBezTo>
                  <a:pt x="21" y="11"/>
                  <a:pt x="21" y="11"/>
                  <a:pt x="21" y="11"/>
                </a:cubicBezTo>
                <a:cubicBezTo>
                  <a:pt x="20" y="11"/>
                  <a:pt x="20" y="11"/>
                  <a:pt x="20" y="11"/>
                </a:cubicBezTo>
                <a:cubicBezTo>
                  <a:pt x="16" y="11"/>
                  <a:pt x="9" y="11"/>
                  <a:pt x="7" y="14"/>
                </a:cubicBezTo>
                <a:close/>
                <a:moveTo>
                  <a:pt x="35" y="33"/>
                </a:moveTo>
                <a:cubicBezTo>
                  <a:pt x="35" y="33"/>
                  <a:pt x="35" y="32"/>
                  <a:pt x="35" y="31"/>
                </a:cubicBezTo>
                <a:cubicBezTo>
                  <a:pt x="35" y="30"/>
                  <a:pt x="33" y="29"/>
                  <a:pt x="31" y="28"/>
                </a:cubicBezTo>
                <a:cubicBezTo>
                  <a:pt x="30" y="31"/>
                  <a:pt x="30" y="32"/>
                  <a:pt x="29" y="34"/>
                </a:cubicBezTo>
                <a:cubicBezTo>
                  <a:pt x="28" y="30"/>
                  <a:pt x="28" y="30"/>
                  <a:pt x="28" y="30"/>
                </a:cubicBezTo>
                <a:cubicBezTo>
                  <a:pt x="28" y="30"/>
                  <a:pt x="28" y="30"/>
                  <a:pt x="28" y="30"/>
                </a:cubicBezTo>
                <a:cubicBezTo>
                  <a:pt x="29" y="29"/>
                  <a:pt x="29" y="29"/>
                  <a:pt x="29" y="29"/>
                </a:cubicBezTo>
                <a:cubicBezTo>
                  <a:pt x="29" y="29"/>
                  <a:pt x="29" y="29"/>
                  <a:pt x="29" y="29"/>
                </a:cubicBezTo>
                <a:cubicBezTo>
                  <a:pt x="29" y="29"/>
                  <a:pt x="29" y="29"/>
                  <a:pt x="29" y="29"/>
                </a:cubicBezTo>
                <a:cubicBezTo>
                  <a:pt x="28" y="29"/>
                  <a:pt x="28" y="29"/>
                  <a:pt x="27" y="29"/>
                </a:cubicBezTo>
                <a:cubicBezTo>
                  <a:pt x="27" y="29"/>
                  <a:pt x="27" y="29"/>
                  <a:pt x="27" y="29"/>
                </a:cubicBezTo>
                <a:cubicBezTo>
                  <a:pt x="27" y="29"/>
                  <a:pt x="27" y="29"/>
                  <a:pt x="27" y="29"/>
                </a:cubicBezTo>
                <a:cubicBezTo>
                  <a:pt x="28" y="30"/>
                  <a:pt x="28" y="30"/>
                  <a:pt x="28" y="30"/>
                </a:cubicBezTo>
                <a:cubicBezTo>
                  <a:pt x="28" y="30"/>
                  <a:pt x="28" y="30"/>
                  <a:pt x="28" y="30"/>
                </a:cubicBezTo>
                <a:cubicBezTo>
                  <a:pt x="27" y="34"/>
                  <a:pt x="27" y="34"/>
                  <a:pt x="27" y="34"/>
                </a:cubicBezTo>
                <a:cubicBezTo>
                  <a:pt x="26" y="32"/>
                  <a:pt x="26" y="31"/>
                  <a:pt x="25" y="28"/>
                </a:cubicBezTo>
                <a:cubicBezTo>
                  <a:pt x="23" y="29"/>
                  <a:pt x="21" y="30"/>
                  <a:pt x="21" y="31"/>
                </a:cubicBezTo>
                <a:cubicBezTo>
                  <a:pt x="21" y="32"/>
                  <a:pt x="21" y="33"/>
                  <a:pt x="21" y="33"/>
                </a:cubicBezTo>
                <a:cubicBezTo>
                  <a:pt x="21" y="34"/>
                  <a:pt x="22" y="35"/>
                  <a:pt x="23" y="35"/>
                </a:cubicBezTo>
                <a:cubicBezTo>
                  <a:pt x="26" y="35"/>
                  <a:pt x="30" y="35"/>
                  <a:pt x="34" y="35"/>
                </a:cubicBezTo>
                <a:cubicBezTo>
                  <a:pt x="34" y="35"/>
                  <a:pt x="35" y="34"/>
                  <a:pt x="35" y="33"/>
                </a:cubicBezTo>
                <a:close/>
              </a:path>
            </a:pathLst>
          </a:custGeom>
          <a:solidFill>
            <a:srgbClr val="EDEDED"/>
          </a:solidFill>
          <a:ln>
            <a:noFill/>
          </a:ln>
        </p:spPr>
        <p:txBody>
          <a:bodyPr vert="horz" wrap="square" lIns="121889" tIns="60944" rIns="121889" bIns="60944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66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5" name="AutoShape 4"/>
          <p:cNvSpPr>
            <a:spLocks/>
          </p:cNvSpPr>
          <p:nvPr/>
        </p:nvSpPr>
        <p:spPr bwMode="auto">
          <a:xfrm>
            <a:off x="5884417" y="2024080"/>
            <a:ext cx="398029" cy="39943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7428" y="17466"/>
                </a:moveTo>
                <a:cubicBezTo>
                  <a:pt x="16669" y="16923"/>
                  <a:pt x="15846" y="16465"/>
                  <a:pt x="14963" y="16121"/>
                </a:cubicBezTo>
                <a:cubicBezTo>
                  <a:pt x="15595" y="14609"/>
                  <a:pt x="15967" y="12928"/>
                  <a:pt x="16010" y="11148"/>
                </a:cubicBezTo>
                <a:lnTo>
                  <a:pt x="20188" y="11148"/>
                </a:lnTo>
                <a:cubicBezTo>
                  <a:pt x="20097" y="13612"/>
                  <a:pt x="19065" y="15838"/>
                  <a:pt x="17428" y="17466"/>
                </a:cubicBezTo>
                <a:moveTo>
                  <a:pt x="1411" y="11148"/>
                </a:moveTo>
                <a:lnTo>
                  <a:pt x="5589" y="11148"/>
                </a:lnTo>
                <a:cubicBezTo>
                  <a:pt x="5632" y="12928"/>
                  <a:pt x="6004" y="14609"/>
                  <a:pt x="6636" y="16121"/>
                </a:cubicBezTo>
                <a:cubicBezTo>
                  <a:pt x="5753" y="16465"/>
                  <a:pt x="4931" y="16923"/>
                  <a:pt x="4171" y="17466"/>
                </a:cubicBezTo>
                <a:cubicBezTo>
                  <a:pt x="2534" y="15838"/>
                  <a:pt x="1502" y="13612"/>
                  <a:pt x="1411" y="11148"/>
                </a:cubicBezTo>
                <a:moveTo>
                  <a:pt x="3785" y="4553"/>
                </a:moveTo>
                <a:cubicBezTo>
                  <a:pt x="4579" y="5170"/>
                  <a:pt x="5448" y="5691"/>
                  <a:pt x="6388" y="6084"/>
                </a:cubicBezTo>
                <a:cubicBezTo>
                  <a:pt x="5901" y="7433"/>
                  <a:pt x="5627" y="8908"/>
                  <a:pt x="5589" y="10451"/>
                </a:cubicBezTo>
                <a:lnTo>
                  <a:pt x="1411" y="10451"/>
                </a:lnTo>
                <a:cubicBezTo>
                  <a:pt x="1494" y="8190"/>
                  <a:pt x="2376" y="6135"/>
                  <a:pt x="3785" y="4553"/>
                </a:cubicBezTo>
                <a:moveTo>
                  <a:pt x="11148" y="10451"/>
                </a:moveTo>
                <a:lnTo>
                  <a:pt x="11148" y="6950"/>
                </a:lnTo>
                <a:cubicBezTo>
                  <a:pt x="12339" y="6913"/>
                  <a:pt x="13484" y="6696"/>
                  <a:pt x="14558" y="6324"/>
                </a:cubicBezTo>
                <a:cubicBezTo>
                  <a:pt x="15018" y="7598"/>
                  <a:pt x="15276" y="8992"/>
                  <a:pt x="15314" y="10451"/>
                </a:cubicBezTo>
                <a:cubicBezTo>
                  <a:pt x="15314" y="10451"/>
                  <a:pt x="11148" y="10451"/>
                  <a:pt x="11148" y="10451"/>
                </a:cubicBezTo>
                <a:close/>
                <a:moveTo>
                  <a:pt x="14311" y="15882"/>
                </a:moveTo>
                <a:cubicBezTo>
                  <a:pt x="13309" y="15559"/>
                  <a:pt x="12247" y="15380"/>
                  <a:pt x="11148" y="15346"/>
                </a:cubicBezTo>
                <a:lnTo>
                  <a:pt x="11148" y="11148"/>
                </a:lnTo>
                <a:lnTo>
                  <a:pt x="15314" y="11148"/>
                </a:lnTo>
                <a:cubicBezTo>
                  <a:pt x="15270" y="12844"/>
                  <a:pt x="14914" y="14445"/>
                  <a:pt x="14311" y="15882"/>
                </a:cubicBezTo>
                <a:moveTo>
                  <a:pt x="14683" y="16757"/>
                </a:moveTo>
                <a:cubicBezTo>
                  <a:pt x="15476" y="17063"/>
                  <a:pt x="16218" y="17466"/>
                  <a:pt x="16904" y="17941"/>
                </a:cubicBezTo>
                <a:cubicBezTo>
                  <a:pt x="15632" y="19031"/>
                  <a:pt x="14067" y="19781"/>
                  <a:pt x="12344" y="20068"/>
                </a:cubicBezTo>
                <a:cubicBezTo>
                  <a:pt x="13280" y="19136"/>
                  <a:pt x="14076" y="18017"/>
                  <a:pt x="14683" y="16757"/>
                </a:cubicBezTo>
                <a:moveTo>
                  <a:pt x="11148" y="20188"/>
                </a:moveTo>
                <a:lnTo>
                  <a:pt x="11148" y="16043"/>
                </a:lnTo>
                <a:cubicBezTo>
                  <a:pt x="12146" y="16075"/>
                  <a:pt x="13113" y="16231"/>
                  <a:pt x="14025" y="16516"/>
                </a:cubicBezTo>
                <a:cubicBezTo>
                  <a:pt x="13314" y="17970"/>
                  <a:pt x="12343" y="19223"/>
                  <a:pt x="11185" y="20186"/>
                </a:cubicBezTo>
                <a:cubicBezTo>
                  <a:pt x="11185" y="20186"/>
                  <a:pt x="11148" y="20188"/>
                  <a:pt x="11148" y="20188"/>
                </a:cubicBezTo>
                <a:close/>
                <a:moveTo>
                  <a:pt x="9255" y="20068"/>
                </a:moveTo>
                <a:cubicBezTo>
                  <a:pt x="7532" y="19781"/>
                  <a:pt x="5967" y="19031"/>
                  <a:pt x="4695" y="17941"/>
                </a:cubicBezTo>
                <a:cubicBezTo>
                  <a:pt x="5381" y="17466"/>
                  <a:pt x="6123" y="17063"/>
                  <a:pt x="6916" y="16757"/>
                </a:cubicBezTo>
                <a:cubicBezTo>
                  <a:pt x="7523" y="18017"/>
                  <a:pt x="8319" y="19136"/>
                  <a:pt x="9255" y="20068"/>
                </a:cubicBezTo>
                <a:moveTo>
                  <a:pt x="10451" y="11148"/>
                </a:moveTo>
                <a:lnTo>
                  <a:pt x="10451" y="15346"/>
                </a:lnTo>
                <a:cubicBezTo>
                  <a:pt x="9352" y="15380"/>
                  <a:pt x="8290" y="15559"/>
                  <a:pt x="7288" y="15882"/>
                </a:cubicBezTo>
                <a:cubicBezTo>
                  <a:pt x="6685" y="14445"/>
                  <a:pt x="6329" y="12844"/>
                  <a:pt x="6285" y="11148"/>
                </a:cubicBezTo>
                <a:cubicBezTo>
                  <a:pt x="6285" y="11148"/>
                  <a:pt x="10451" y="11148"/>
                  <a:pt x="10451" y="11148"/>
                </a:cubicBezTo>
                <a:close/>
                <a:moveTo>
                  <a:pt x="7041" y="6324"/>
                </a:moveTo>
                <a:cubicBezTo>
                  <a:pt x="8115" y="6696"/>
                  <a:pt x="9260" y="6913"/>
                  <a:pt x="10451" y="6950"/>
                </a:cubicBezTo>
                <a:lnTo>
                  <a:pt x="10451" y="10451"/>
                </a:lnTo>
                <a:lnTo>
                  <a:pt x="6285" y="10451"/>
                </a:lnTo>
                <a:cubicBezTo>
                  <a:pt x="6324" y="8992"/>
                  <a:pt x="6581" y="7598"/>
                  <a:pt x="7041" y="6324"/>
                </a:cubicBezTo>
                <a:moveTo>
                  <a:pt x="6651" y="5442"/>
                </a:moveTo>
                <a:cubicBezTo>
                  <a:pt x="5790" y="5084"/>
                  <a:pt x="4993" y="4609"/>
                  <a:pt x="4263" y="4050"/>
                </a:cubicBezTo>
                <a:cubicBezTo>
                  <a:pt x="5606" y="2749"/>
                  <a:pt x="7332" y="1851"/>
                  <a:pt x="9255" y="1531"/>
                </a:cubicBezTo>
                <a:cubicBezTo>
                  <a:pt x="8175" y="2610"/>
                  <a:pt x="7286" y="3939"/>
                  <a:pt x="6651" y="5442"/>
                </a:cubicBezTo>
                <a:moveTo>
                  <a:pt x="10451" y="1411"/>
                </a:moveTo>
                <a:lnTo>
                  <a:pt x="10451" y="6253"/>
                </a:lnTo>
                <a:cubicBezTo>
                  <a:pt x="9352" y="6217"/>
                  <a:pt x="8296" y="6021"/>
                  <a:pt x="7303" y="5681"/>
                </a:cubicBezTo>
                <a:cubicBezTo>
                  <a:pt x="8029" y="3972"/>
                  <a:pt x="9101" y="2507"/>
                  <a:pt x="10415" y="1413"/>
                </a:cubicBezTo>
                <a:cubicBezTo>
                  <a:pt x="10427" y="1412"/>
                  <a:pt x="10439" y="1411"/>
                  <a:pt x="10451" y="1411"/>
                </a:cubicBezTo>
                <a:moveTo>
                  <a:pt x="12344" y="1531"/>
                </a:moveTo>
                <a:cubicBezTo>
                  <a:pt x="14267" y="1851"/>
                  <a:pt x="15993" y="2749"/>
                  <a:pt x="17336" y="4050"/>
                </a:cubicBezTo>
                <a:cubicBezTo>
                  <a:pt x="16606" y="4609"/>
                  <a:pt x="15809" y="5084"/>
                  <a:pt x="14948" y="5442"/>
                </a:cubicBezTo>
                <a:cubicBezTo>
                  <a:pt x="14313" y="3939"/>
                  <a:pt x="13424" y="2610"/>
                  <a:pt x="12344" y="1531"/>
                </a:cubicBezTo>
                <a:moveTo>
                  <a:pt x="11184" y="1413"/>
                </a:moveTo>
                <a:cubicBezTo>
                  <a:pt x="12498" y="2507"/>
                  <a:pt x="13570" y="3972"/>
                  <a:pt x="14296" y="5681"/>
                </a:cubicBezTo>
                <a:cubicBezTo>
                  <a:pt x="13303" y="6021"/>
                  <a:pt x="12247" y="6217"/>
                  <a:pt x="11148" y="6253"/>
                </a:cubicBezTo>
                <a:lnTo>
                  <a:pt x="11148" y="1411"/>
                </a:lnTo>
                <a:cubicBezTo>
                  <a:pt x="11160" y="1411"/>
                  <a:pt x="11172" y="1412"/>
                  <a:pt x="11184" y="1413"/>
                </a:cubicBezTo>
                <a:moveTo>
                  <a:pt x="10414" y="20186"/>
                </a:moveTo>
                <a:cubicBezTo>
                  <a:pt x="9256" y="19223"/>
                  <a:pt x="8285" y="17970"/>
                  <a:pt x="7574" y="16516"/>
                </a:cubicBezTo>
                <a:cubicBezTo>
                  <a:pt x="8486" y="16231"/>
                  <a:pt x="9453" y="16075"/>
                  <a:pt x="10451" y="16043"/>
                </a:cubicBezTo>
                <a:lnTo>
                  <a:pt x="10451" y="20188"/>
                </a:lnTo>
                <a:cubicBezTo>
                  <a:pt x="10451" y="20188"/>
                  <a:pt x="10414" y="20186"/>
                  <a:pt x="10414" y="20186"/>
                </a:cubicBezTo>
                <a:close/>
                <a:moveTo>
                  <a:pt x="20188" y="10451"/>
                </a:moveTo>
                <a:lnTo>
                  <a:pt x="16010" y="10451"/>
                </a:lnTo>
                <a:cubicBezTo>
                  <a:pt x="15972" y="8908"/>
                  <a:pt x="15698" y="7433"/>
                  <a:pt x="15211" y="6084"/>
                </a:cubicBezTo>
                <a:cubicBezTo>
                  <a:pt x="16151" y="5691"/>
                  <a:pt x="17020" y="5170"/>
                  <a:pt x="17814" y="4553"/>
                </a:cubicBezTo>
                <a:cubicBezTo>
                  <a:pt x="19223" y="6135"/>
                  <a:pt x="20105" y="8190"/>
                  <a:pt x="20188" y="10451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4" y="21600"/>
                  <a:pt x="21600" y="16764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defTabSz="609585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5047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/>
          <p:cNvPicPr>
            <a:picLocks noGrp="1" noChangeAspect="1"/>
          </p:cNvPicPr>
          <p:nvPr>
            <p:ph type="pic" sz="quarter" idx="12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799575" y="238755"/>
            <a:ext cx="5046663" cy="6392863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ECC7194-A4D0-457B-9D3E-53681723AFF7}" type="slidenum">
              <a:rPr lang="en-US" noProof="0" smtClean="0"/>
              <a:pPr/>
              <a:t>6</a:t>
            </a:fld>
            <a:endParaRPr lang="en-US" noProof="0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453031" y="781778"/>
            <a:ext cx="5430838" cy="5595224"/>
          </a:xfrm>
        </p:spPr>
        <p:txBody>
          <a:bodyPr/>
          <a:lstStyle/>
          <a:p>
            <a:pPr marL="0" indent="0" algn="ctr">
              <a:buNone/>
            </a:pPr>
            <a:r>
              <a:rPr lang="en-US" sz="2000" b="1" dirty="0">
                <a:solidFill>
                  <a:srgbClr val="106E80"/>
                </a:solidFill>
              </a:rPr>
              <a:t>PRACTICE EXERCISE 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b="1" dirty="0" smtClean="0">
                <a:solidFill>
                  <a:srgbClr val="106E80"/>
                </a:solidFill>
              </a:rPr>
              <a:t>Understand purpose in writing. Identify what is the writers purpose in the given subjects. </a:t>
            </a:r>
          </a:p>
          <a:p>
            <a:pPr marL="0" indent="0">
              <a:buNone/>
            </a:pPr>
            <a:endParaRPr lang="en-US" b="1" dirty="0" smtClean="0">
              <a:solidFill>
                <a:srgbClr val="106E80"/>
              </a:solidFill>
            </a:endParaRPr>
          </a:p>
          <a:p>
            <a:r>
              <a:rPr lang="en-US" dirty="0" smtClean="0"/>
              <a:t>Why professionals need to be on LinkedIn</a:t>
            </a:r>
          </a:p>
          <a:p>
            <a:r>
              <a:rPr lang="en-US" dirty="0" smtClean="0"/>
              <a:t>History of the Kashmir conflict</a:t>
            </a:r>
          </a:p>
          <a:p>
            <a:r>
              <a:rPr lang="en-US" dirty="0" smtClean="0"/>
              <a:t>My video game skills should land me a great job</a:t>
            </a:r>
          </a:p>
          <a:p>
            <a:r>
              <a:rPr lang="en-US" dirty="0" smtClean="0"/>
              <a:t>Why I am not going for a traditional 9-5 job</a:t>
            </a:r>
          </a:p>
          <a:p>
            <a:r>
              <a:rPr lang="en-US" dirty="0" smtClean="0"/>
              <a:t>Using MOOC’s to develop your skillset</a:t>
            </a:r>
          </a:p>
          <a:p>
            <a:r>
              <a:rPr lang="en-US" dirty="0" smtClean="0"/>
              <a:t>There should be a competitive exam like CSS for politicians too</a:t>
            </a:r>
          </a:p>
          <a:p>
            <a:r>
              <a:rPr lang="en-US" dirty="0" smtClean="0"/>
              <a:t>The process of filing taxes</a:t>
            </a:r>
          </a:p>
          <a:p>
            <a:endParaRPr lang="en-US" dirty="0"/>
          </a:p>
          <a:p>
            <a:pPr marL="0" indent="0">
              <a:buNone/>
            </a:pPr>
            <a:endParaRPr lang="en-US" b="1" dirty="0">
              <a:solidFill>
                <a:srgbClr val="106E80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7" name="object 7" descr="Beige rectangle">
            <a:extLst>
              <a:ext uri="{FF2B5EF4-FFF2-40B4-BE49-F238E27FC236}">
                <a16:creationId xmlns:a16="http://schemas.microsoft.com/office/drawing/2014/main" id="{400AB11A-4D5E-4CDE-BB60-C8578F59C3E0}"/>
              </a:ext>
            </a:extLst>
          </p:cNvPr>
          <p:cNvSpPr/>
          <p:nvPr/>
        </p:nvSpPr>
        <p:spPr bwMode="white">
          <a:xfrm>
            <a:off x="1216022" y="1284128"/>
            <a:ext cx="4104000" cy="0"/>
          </a:xfrm>
          <a:custGeom>
            <a:avLst/>
            <a:gdLst/>
            <a:ahLst/>
            <a:cxnLst/>
            <a:rect l="l" t="t" r="r" b="b"/>
            <a:pathLst>
              <a:path w="3935729">
                <a:moveTo>
                  <a:pt x="0" y="0"/>
                </a:moveTo>
                <a:lnTo>
                  <a:pt x="3935349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3546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ECC7194-A4D0-457B-9D3E-53681723AFF7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8" name="Picture Placeholder 7"/>
          <p:cNvPicPr>
            <a:picLocks noGrp="1" noChangeAspect="1"/>
          </p:cNvPicPr>
          <p:nvPr>
            <p:ph type="pic" sz="quarter" idx="12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337300" y="565392"/>
            <a:ext cx="5430838" cy="5556202"/>
          </a:xfrm>
        </p:spPr>
        <p:txBody>
          <a:bodyPr/>
          <a:lstStyle/>
          <a:p>
            <a:pPr marL="0" indent="0" algn="ctr">
              <a:buNone/>
            </a:pPr>
            <a:r>
              <a:rPr lang="en-US" sz="2000" b="1" dirty="0" smtClean="0">
                <a:solidFill>
                  <a:srgbClr val="106E80"/>
                </a:solidFill>
              </a:rPr>
              <a:t>PRACTICE EXERCISE 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b="1" dirty="0" smtClean="0">
                <a:solidFill>
                  <a:srgbClr val="106E80"/>
                </a:solidFill>
              </a:rPr>
              <a:t>Identify the Audience and Purpose for each subject written. Justify your answer logically</a:t>
            </a:r>
          </a:p>
          <a:p>
            <a:pPr marL="0" indent="0">
              <a:buNone/>
            </a:pPr>
            <a:endParaRPr lang="en-US" b="1" dirty="0" smtClean="0">
              <a:solidFill>
                <a:srgbClr val="106E80"/>
              </a:solidFill>
            </a:endParaRPr>
          </a:p>
          <a:p>
            <a:r>
              <a:rPr lang="en-US" dirty="0" smtClean="0"/>
              <a:t>Description of two history courses </a:t>
            </a:r>
          </a:p>
          <a:p>
            <a:r>
              <a:rPr lang="en-US" dirty="0" smtClean="0"/>
              <a:t>Instructions for installing a software</a:t>
            </a:r>
          </a:p>
          <a:p>
            <a:r>
              <a:rPr lang="en-US" dirty="0" smtClean="0"/>
              <a:t>A proposal to setup a place for vocational training and education for underprivileged people of the area</a:t>
            </a:r>
          </a:p>
          <a:p>
            <a:r>
              <a:rPr lang="en-US" dirty="0" smtClean="0"/>
              <a:t>Report and suggestions on how to reduce hate speech in online spaces</a:t>
            </a:r>
          </a:p>
          <a:p>
            <a:r>
              <a:rPr lang="en-US" dirty="0" smtClean="0"/>
              <a:t>My so-called job</a:t>
            </a:r>
          </a:p>
          <a:p>
            <a:r>
              <a:rPr lang="en-US" dirty="0" smtClean="0"/>
              <a:t>Prevention from dengue virus</a:t>
            </a:r>
          </a:p>
          <a:p>
            <a:r>
              <a:rPr lang="en-US" dirty="0" smtClean="0"/>
              <a:t>A letter to the local newspaper about the importance of public libraries </a:t>
            </a:r>
            <a:endParaRPr lang="en-US" dirty="0"/>
          </a:p>
        </p:txBody>
      </p:sp>
      <p:sp>
        <p:nvSpPr>
          <p:cNvPr id="9" name="object 7" descr="Beige rectangle">
            <a:extLst>
              <a:ext uri="{FF2B5EF4-FFF2-40B4-BE49-F238E27FC236}">
                <a16:creationId xmlns:a16="http://schemas.microsoft.com/office/drawing/2014/main" id="{400AB11A-4D5E-4CDE-BB60-C8578F59C3E0}"/>
              </a:ext>
            </a:extLst>
          </p:cNvPr>
          <p:cNvSpPr/>
          <p:nvPr/>
        </p:nvSpPr>
        <p:spPr bwMode="white">
          <a:xfrm>
            <a:off x="6960687" y="1060764"/>
            <a:ext cx="4104000" cy="0"/>
          </a:xfrm>
          <a:custGeom>
            <a:avLst/>
            <a:gdLst/>
            <a:ahLst/>
            <a:cxnLst/>
            <a:rect l="l" t="t" r="r" b="b"/>
            <a:pathLst>
              <a:path w="3935729">
                <a:moveTo>
                  <a:pt x="0" y="0"/>
                </a:moveTo>
                <a:lnTo>
                  <a:pt x="3935349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7396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/>
          <p:cNvPicPr>
            <a:picLocks noGrp="1" noChangeAspect="1"/>
          </p:cNvPicPr>
          <p:nvPr>
            <p:ph type="pic" sz="quarter" idx="12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089624" cy="6858000"/>
          </a:xfr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DD509E5E-F68C-4F2B-8EC7-4325958603E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1569877" y="0"/>
            <a:ext cx="6058185" cy="6858000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F7E39F-041F-4A45-A1CF-F8C269887D5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5518" y="716833"/>
            <a:ext cx="6903253" cy="5795405"/>
          </a:xfrm>
          <a:gradFill>
            <a:gsLst>
              <a:gs pos="0">
                <a:schemeClr val="tx2"/>
              </a:gs>
              <a:gs pos="100000">
                <a:schemeClr val="accent2"/>
              </a:gs>
            </a:gsLst>
            <a:lin ang="14400000" scaled="0"/>
          </a:gradFill>
        </p:spPr>
        <p:txBody>
          <a:bodyPr/>
          <a:lstStyle/>
          <a:p>
            <a:pPr marL="285750" indent="-285750">
              <a:buClr>
                <a:schemeClr val="bg1">
                  <a:lumMod val="95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Are all ideas connected to the central theme?</a:t>
            </a:r>
          </a:p>
          <a:p>
            <a:pPr marL="285750" indent="-285750">
              <a:buClr>
                <a:schemeClr val="bg1">
                  <a:lumMod val="95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Every detail written</a:t>
            </a:r>
          </a:p>
          <a:p>
            <a:pPr marL="733425" lvl="1" indent="-285750">
              <a:buClr>
                <a:schemeClr val="bg1">
                  <a:lumMod val="95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chemeClr val="bg1"/>
                </a:solidFill>
              </a:rPr>
              <a:t>Should develop the main idea</a:t>
            </a:r>
          </a:p>
          <a:p>
            <a:pPr marL="733425" lvl="1" indent="-285750">
              <a:buClr>
                <a:schemeClr val="bg1">
                  <a:lumMod val="95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chemeClr val="bg1"/>
                </a:solidFill>
              </a:rPr>
              <a:t>Even the examples </a:t>
            </a:r>
          </a:p>
          <a:p>
            <a:pPr marL="285750" indent="-285750">
              <a:buClr>
                <a:schemeClr val="bg1">
                  <a:lumMod val="95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All parts of the writing makeup the whole work</a:t>
            </a:r>
          </a:p>
          <a:p>
            <a:pPr marL="733425" lvl="1" indent="-285750">
              <a:buClr>
                <a:schemeClr val="bg1">
                  <a:lumMod val="95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chemeClr val="bg1"/>
                </a:solidFill>
              </a:rPr>
              <a:t>Make your work impactful </a:t>
            </a:r>
          </a:p>
          <a:p>
            <a:pPr marL="285750" indent="-285750">
              <a:buClr>
                <a:schemeClr val="bg1">
                  <a:lumMod val="95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Writing feels complete</a:t>
            </a:r>
          </a:p>
          <a:p>
            <a:pPr marL="285750" indent="-285750">
              <a:buClr>
                <a:schemeClr val="bg1">
                  <a:lumMod val="95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Reader does not feel that something is missing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9BE4A06-2673-41EF-AF84-96B0EDEC0F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4714" y="1246998"/>
            <a:ext cx="4585966" cy="827762"/>
          </a:xfrm>
        </p:spPr>
        <p:txBody>
          <a:bodyPr/>
          <a:lstStyle/>
          <a:p>
            <a:r>
              <a:rPr lang="en-US" dirty="0" smtClean="0"/>
              <a:t>UNITY</a:t>
            </a:r>
            <a:endParaRPr lang="en-US" dirty="0"/>
          </a:p>
        </p:txBody>
      </p:sp>
      <p:sp>
        <p:nvSpPr>
          <p:cNvPr id="9" name="object 7" descr="Beige rectangle">
            <a:extLst>
              <a:ext uri="{FF2B5EF4-FFF2-40B4-BE49-F238E27FC236}">
                <a16:creationId xmlns:a16="http://schemas.microsoft.com/office/drawing/2014/main" id="{400AB11A-4D5E-4CDE-BB60-C8578F59C3E0}"/>
              </a:ext>
            </a:extLst>
          </p:cNvPr>
          <p:cNvSpPr/>
          <p:nvPr/>
        </p:nvSpPr>
        <p:spPr bwMode="white">
          <a:xfrm>
            <a:off x="2591112" y="1996104"/>
            <a:ext cx="4104000" cy="0"/>
          </a:xfrm>
          <a:custGeom>
            <a:avLst/>
            <a:gdLst/>
            <a:ahLst/>
            <a:cxnLst/>
            <a:rect l="l" t="t" r="r" b="b"/>
            <a:pathLst>
              <a:path w="3935729">
                <a:moveTo>
                  <a:pt x="0" y="0"/>
                </a:moveTo>
                <a:lnTo>
                  <a:pt x="3935349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3FC51DE-D10A-4DE8-A7E3-22FA2E4FC19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1569877" y="5904087"/>
            <a:ext cx="6058183" cy="45719"/>
          </a:xfrm>
          <a:prstGeom prst="rect">
            <a:avLst/>
          </a:prstGeom>
          <a:solidFill>
            <a:schemeClr val="tx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Slide Number Placeholder 51">
            <a:extLst>
              <a:ext uri="{FF2B5EF4-FFF2-40B4-BE49-F238E27FC236}">
                <a16:creationId xmlns:a16="http://schemas.microsoft.com/office/drawing/2014/main" id="{947A81F6-261F-44F4-B660-7BD323AE299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ECC7194-A4D0-457B-9D3E-53681723AFF7}" type="slidenum">
              <a:rPr lang="en-US" smtClean="0"/>
              <a:pPr/>
              <a:t>8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CDC0198-E919-4071-9C4B-5B3D19A4678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ChangeAspect="1"/>
          </p:cNvGrpSpPr>
          <p:nvPr/>
        </p:nvGrpSpPr>
        <p:grpSpPr>
          <a:xfrm>
            <a:off x="1436566" y="1168341"/>
            <a:ext cx="906419" cy="906419"/>
            <a:chOff x="5482999" y="1607028"/>
            <a:chExt cx="1200866" cy="1200866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67DDF34-4085-4945-A320-585AC8EBAAF2}"/>
                </a:ext>
              </a:extLst>
            </p:cNvPr>
            <p:cNvSpPr/>
            <p:nvPr/>
          </p:nvSpPr>
          <p:spPr>
            <a:xfrm>
              <a:off x="5587207" y="1711236"/>
              <a:ext cx="992451" cy="992451"/>
            </a:xfrm>
            <a:prstGeom prst="rect">
              <a:avLst/>
            </a:prstGeom>
            <a:noFill/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D521D40-9109-4214-B458-FAB53B1DA80D}"/>
                </a:ext>
              </a:extLst>
            </p:cNvPr>
            <p:cNvSpPr/>
            <p:nvPr/>
          </p:nvSpPr>
          <p:spPr>
            <a:xfrm>
              <a:off x="5482999" y="1607028"/>
              <a:ext cx="1200866" cy="1200866"/>
            </a:xfrm>
            <a:prstGeom prst="rect">
              <a:avLst/>
            </a:prstGeom>
            <a:noFill/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1691123" y="1407741"/>
            <a:ext cx="408356" cy="427617"/>
            <a:chOff x="7404100" y="3633788"/>
            <a:chExt cx="628651" cy="666751"/>
          </a:xfrm>
          <a:solidFill>
            <a:srgbClr val="F0CDA1"/>
          </a:solidFill>
        </p:grpSpPr>
        <p:sp>
          <p:nvSpPr>
            <p:cNvPr id="18" name="Freeform 20"/>
            <p:cNvSpPr>
              <a:spLocks noEditPoints="1"/>
            </p:cNvSpPr>
            <p:nvPr/>
          </p:nvSpPr>
          <p:spPr bwMode="auto">
            <a:xfrm>
              <a:off x="7404100" y="3870326"/>
              <a:ext cx="427038" cy="430213"/>
            </a:xfrm>
            <a:custGeom>
              <a:avLst/>
              <a:gdLst>
                <a:gd name="T0" fmla="*/ 115 w 136"/>
                <a:gd name="T1" fmla="*/ 94 h 137"/>
                <a:gd name="T2" fmla="*/ 119 w 136"/>
                <a:gd name="T3" fmla="*/ 83 h 137"/>
                <a:gd name="T4" fmla="*/ 136 w 136"/>
                <a:gd name="T5" fmla="*/ 77 h 137"/>
                <a:gd name="T6" fmla="*/ 136 w 136"/>
                <a:gd name="T7" fmla="*/ 68 h 137"/>
                <a:gd name="T8" fmla="*/ 136 w 136"/>
                <a:gd name="T9" fmla="*/ 60 h 137"/>
                <a:gd name="T10" fmla="*/ 119 w 136"/>
                <a:gd name="T11" fmla="*/ 54 h 137"/>
                <a:gd name="T12" fmla="*/ 115 w 136"/>
                <a:gd name="T13" fmla="*/ 43 h 137"/>
                <a:gd name="T14" fmla="*/ 122 w 136"/>
                <a:gd name="T15" fmla="*/ 27 h 137"/>
                <a:gd name="T16" fmla="*/ 110 w 136"/>
                <a:gd name="T17" fmla="*/ 14 h 137"/>
                <a:gd name="T18" fmla="*/ 94 w 136"/>
                <a:gd name="T19" fmla="*/ 22 h 137"/>
                <a:gd name="T20" fmla="*/ 83 w 136"/>
                <a:gd name="T21" fmla="*/ 18 h 137"/>
                <a:gd name="T22" fmla="*/ 77 w 136"/>
                <a:gd name="T23" fmla="*/ 1 h 137"/>
                <a:gd name="T24" fmla="*/ 68 w 136"/>
                <a:gd name="T25" fmla="*/ 0 h 137"/>
                <a:gd name="T26" fmla="*/ 59 w 136"/>
                <a:gd name="T27" fmla="*/ 1 h 137"/>
                <a:gd name="T28" fmla="*/ 53 w 136"/>
                <a:gd name="T29" fmla="*/ 18 h 137"/>
                <a:gd name="T30" fmla="*/ 43 w 136"/>
                <a:gd name="T31" fmla="*/ 22 h 137"/>
                <a:gd name="T32" fmla="*/ 26 w 136"/>
                <a:gd name="T33" fmla="*/ 14 h 137"/>
                <a:gd name="T34" fmla="*/ 14 w 136"/>
                <a:gd name="T35" fmla="*/ 27 h 137"/>
                <a:gd name="T36" fmla="*/ 22 w 136"/>
                <a:gd name="T37" fmla="*/ 43 h 137"/>
                <a:gd name="T38" fmla="*/ 17 w 136"/>
                <a:gd name="T39" fmla="*/ 54 h 137"/>
                <a:gd name="T40" fmla="*/ 0 w 136"/>
                <a:gd name="T41" fmla="*/ 60 h 137"/>
                <a:gd name="T42" fmla="*/ 0 w 136"/>
                <a:gd name="T43" fmla="*/ 68 h 137"/>
                <a:gd name="T44" fmla="*/ 0 w 136"/>
                <a:gd name="T45" fmla="*/ 77 h 137"/>
                <a:gd name="T46" fmla="*/ 17 w 136"/>
                <a:gd name="T47" fmla="*/ 83 h 137"/>
                <a:gd name="T48" fmla="*/ 22 w 136"/>
                <a:gd name="T49" fmla="*/ 94 h 137"/>
                <a:gd name="T50" fmla="*/ 14 w 136"/>
                <a:gd name="T51" fmla="*/ 110 h 137"/>
                <a:gd name="T52" fmla="*/ 26 w 136"/>
                <a:gd name="T53" fmla="*/ 123 h 137"/>
                <a:gd name="T54" fmla="*/ 43 w 136"/>
                <a:gd name="T55" fmla="*/ 115 h 137"/>
                <a:gd name="T56" fmla="*/ 53 w 136"/>
                <a:gd name="T57" fmla="*/ 119 h 137"/>
                <a:gd name="T58" fmla="*/ 59 w 136"/>
                <a:gd name="T59" fmla="*/ 136 h 137"/>
                <a:gd name="T60" fmla="*/ 68 w 136"/>
                <a:gd name="T61" fmla="*/ 137 h 137"/>
                <a:gd name="T62" fmla="*/ 77 w 136"/>
                <a:gd name="T63" fmla="*/ 136 h 137"/>
                <a:gd name="T64" fmla="*/ 83 w 136"/>
                <a:gd name="T65" fmla="*/ 119 h 137"/>
                <a:gd name="T66" fmla="*/ 94 w 136"/>
                <a:gd name="T67" fmla="*/ 115 h 137"/>
                <a:gd name="T68" fmla="*/ 110 w 136"/>
                <a:gd name="T69" fmla="*/ 123 h 137"/>
                <a:gd name="T70" fmla="*/ 122 w 136"/>
                <a:gd name="T71" fmla="*/ 110 h 137"/>
                <a:gd name="T72" fmla="*/ 115 w 136"/>
                <a:gd name="T73" fmla="*/ 94 h 137"/>
                <a:gd name="T74" fmla="*/ 68 w 136"/>
                <a:gd name="T75" fmla="*/ 92 h 137"/>
                <a:gd name="T76" fmla="*/ 44 w 136"/>
                <a:gd name="T77" fmla="*/ 68 h 137"/>
                <a:gd name="T78" fmla="*/ 68 w 136"/>
                <a:gd name="T79" fmla="*/ 45 h 137"/>
                <a:gd name="T80" fmla="*/ 92 w 136"/>
                <a:gd name="T81" fmla="*/ 68 h 137"/>
                <a:gd name="T82" fmla="*/ 68 w 136"/>
                <a:gd name="T83" fmla="*/ 92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36" h="137">
                  <a:moveTo>
                    <a:pt x="115" y="94"/>
                  </a:moveTo>
                  <a:cubicBezTo>
                    <a:pt x="116" y="91"/>
                    <a:pt x="118" y="87"/>
                    <a:pt x="119" y="83"/>
                  </a:cubicBezTo>
                  <a:cubicBezTo>
                    <a:pt x="136" y="77"/>
                    <a:pt x="136" y="77"/>
                    <a:pt x="136" y="77"/>
                  </a:cubicBezTo>
                  <a:cubicBezTo>
                    <a:pt x="136" y="74"/>
                    <a:pt x="136" y="71"/>
                    <a:pt x="136" y="68"/>
                  </a:cubicBezTo>
                  <a:cubicBezTo>
                    <a:pt x="136" y="65"/>
                    <a:pt x="136" y="63"/>
                    <a:pt x="136" y="60"/>
                  </a:cubicBezTo>
                  <a:cubicBezTo>
                    <a:pt x="119" y="54"/>
                    <a:pt x="119" y="54"/>
                    <a:pt x="119" y="54"/>
                  </a:cubicBezTo>
                  <a:cubicBezTo>
                    <a:pt x="118" y="50"/>
                    <a:pt x="116" y="46"/>
                    <a:pt x="115" y="43"/>
                  </a:cubicBezTo>
                  <a:cubicBezTo>
                    <a:pt x="122" y="27"/>
                    <a:pt x="122" y="27"/>
                    <a:pt x="122" y="27"/>
                  </a:cubicBezTo>
                  <a:cubicBezTo>
                    <a:pt x="119" y="22"/>
                    <a:pt x="115" y="18"/>
                    <a:pt x="110" y="14"/>
                  </a:cubicBezTo>
                  <a:cubicBezTo>
                    <a:pt x="94" y="22"/>
                    <a:pt x="94" y="22"/>
                    <a:pt x="94" y="22"/>
                  </a:cubicBezTo>
                  <a:cubicBezTo>
                    <a:pt x="90" y="20"/>
                    <a:pt x="87" y="19"/>
                    <a:pt x="83" y="18"/>
                  </a:cubicBezTo>
                  <a:cubicBezTo>
                    <a:pt x="77" y="1"/>
                    <a:pt x="77" y="1"/>
                    <a:pt x="77" y="1"/>
                  </a:cubicBezTo>
                  <a:cubicBezTo>
                    <a:pt x="74" y="0"/>
                    <a:pt x="71" y="0"/>
                    <a:pt x="68" y="0"/>
                  </a:cubicBezTo>
                  <a:cubicBezTo>
                    <a:pt x="65" y="0"/>
                    <a:pt x="62" y="0"/>
                    <a:pt x="59" y="1"/>
                  </a:cubicBezTo>
                  <a:cubicBezTo>
                    <a:pt x="53" y="18"/>
                    <a:pt x="53" y="18"/>
                    <a:pt x="53" y="18"/>
                  </a:cubicBezTo>
                  <a:cubicBezTo>
                    <a:pt x="50" y="19"/>
                    <a:pt x="46" y="20"/>
                    <a:pt x="43" y="22"/>
                  </a:cubicBezTo>
                  <a:cubicBezTo>
                    <a:pt x="26" y="14"/>
                    <a:pt x="26" y="14"/>
                    <a:pt x="26" y="14"/>
                  </a:cubicBezTo>
                  <a:cubicBezTo>
                    <a:pt x="22" y="18"/>
                    <a:pt x="18" y="22"/>
                    <a:pt x="14" y="27"/>
                  </a:cubicBezTo>
                  <a:cubicBezTo>
                    <a:pt x="22" y="43"/>
                    <a:pt x="22" y="43"/>
                    <a:pt x="22" y="43"/>
                  </a:cubicBezTo>
                  <a:cubicBezTo>
                    <a:pt x="20" y="46"/>
                    <a:pt x="18" y="50"/>
                    <a:pt x="17" y="5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3"/>
                    <a:pt x="0" y="65"/>
                    <a:pt x="0" y="68"/>
                  </a:cubicBezTo>
                  <a:cubicBezTo>
                    <a:pt x="0" y="71"/>
                    <a:pt x="0" y="74"/>
                    <a:pt x="0" y="77"/>
                  </a:cubicBezTo>
                  <a:cubicBezTo>
                    <a:pt x="17" y="83"/>
                    <a:pt x="17" y="83"/>
                    <a:pt x="17" y="83"/>
                  </a:cubicBezTo>
                  <a:cubicBezTo>
                    <a:pt x="18" y="87"/>
                    <a:pt x="20" y="91"/>
                    <a:pt x="22" y="94"/>
                  </a:cubicBezTo>
                  <a:cubicBezTo>
                    <a:pt x="14" y="110"/>
                    <a:pt x="14" y="110"/>
                    <a:pt x="14" y="110"/>
                  </a:cubicBezTo>
                  <a:cubicBezTo>
                    <a:pt x="18" y="115"/>
                    <a:pt x="22" y="119"/>
                    <a:pt x="26" y="123"/>
                  </a:cubicBezTo>
                  <a:cubicBezTo>
                    <a:pt x="43" y="115"/>
                    <a:pt x="43" y="115"/>
                    <a:pt x="43" y="115"/>
                  </a:cubicBezTo>
                  <a:cubicBezTo>
                    <a:pt x="46" y="117"/>
                    <a:pt x="50" y="118"/>
                    <a:pt x="53" y="119"/>
                  </a:cubicBezTo>
                  <a:cubicBezTo>
                    <a:pt x="59" y="136"/>
                    <a:pt x="59" y="136"/>
                    <a:pt x="59" y="136"/>
                  </a:cubicBezTo>
                  <a:cubicBezTo>
                    <a:pt x="62" y="137"/>
                    <a:pt x="65" y="137"/>
                    <a:pt x="68" y="137"/>
                  </a:cubicBezTo>
                  <a:cubicBezTo>
                    <a:pt x="71" y="137"/>
                    <a:pt x="74" y="137"/>
                    <a:pt x="77" y="136"/>
                  </a:cubicBezTo>
                  <a:cubicBezTo>
                    <a:pt x="83" y="119"/>
                    <a:pt x="83" y="119"/>
                    <a:pt x="83" y="119"/>
                  </a:cubicBezTo>
                  <a:cubicBezTo>
                    <a:pt x="87" y="118"/>
                    <a:pt x="90" y="117"/>
                    <a:pt x="94" y="115"/>
                  </a:cubicBezTo>
                  <a:cubicBezTo>
                    <a:pt x="110" y="123"/>
                    <a:pt x="110" y="123"/>
                    <a:pt x="110" y="123"/>
                  </a:cubicBezTo>
                  <a:cubicBezTo>
                    <a:pt x="115" y="119"/>
                    <a:pt x="119" y="115"/>
                    <a:pt x="122" y="110"/>
                  </a:cubicBezTo>
                  <a:lnTo>
                    <a:pt x="115" y="94"/>
                  </a:lnTo>
                  <a:close/>
                  <a:moveTo>
                    <a:pt x="68" y="92"/>
                  </a:moveTo>
                  <a:cubicBezTo>
                    <a:pt x="55" y="92"/>
                    <a:pt x="44" y="82"/>
                    <a:pt x="44" y="68"/>
                  </a:cubicBezTo>
                  <a:cubicBezTo>
                    <a:pt x="44" y="55"/>
                    <a:pt x="55" y="45"/>
                    <a:pt x="68" y="45"/>
                  </a:cubicBezTo>
                  <a:cubicBezTo>
                    <a:pt x="81" y="45"/>
                    <a:pt x="92" y="55"/>
                    <a:pt x="92" y="68"/>
                  </a:cubicBezTo>
                  <a:cubicBezTo>
                    <a:pt x="92" y="82"/>
                    <a:pt x="81" y="92"/>
                    <a:pt x="68" y="9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20" name="Freeform 21"/>
            <p:cNvSpPr>
              <a:spLocks noEditPoints="1"/>
            </p:cNvSpPr>
            <p:nvPr/>
          </p:nvSpPr>
          <p:spPr bwMode="auto">
            <a:xfrm>
              <a:off x="7608888" y="3633788"/>
              <a:ext cx="282575" cy="282575"/>
            </a:xfrm>
            <a:custGeom>
              <a:avLst/>
              <a:gdLst>
                <a:gd name="T0" fmla="*/ 4 w 90"/>
                <a:gd name="T1" fmla="*/ 67 h 90"/>
                <a:gd name="T2" fmla="*/ 16 w 90"/>
                <a:gd name="T3" fmla="*/ 67 h 90"/>
                <a:gd name="T4" fmla="*/ 22 w 90"/>
                <a:gd name="T5" fmla="*/ 73 h 90"/>
                <a:gd name="T6" fmla="*/ 21 w 90"/>
                <a:gd name="T7" fmla="*/ 85 h 90"/>
                <a:gd name="T8" fmla="*/ 26 w 90"/>
                <a:gd name="T9" fmla="*/ 88 h 90"/>
                <a:gd name="T10" fmla="*/ 32 w 90"/>
                <a:gd name="T11" fmla="*/ 90 h 90"/>
                <a:gd name="T12" fmla="*/ 40 w 90"/>
                <a:gd name="T13" fmla="*/ 81 h 90"/>
                <a:gd name="T14" fmla="*/ 48 w 90"/>
                <a:gd name="T15" fmla="*/ 81 h 90"/>
                <a:gd name="T16" fmla="*/ 56 w 90"/>
                <a:gd name="T17" fmla="*/ 90 h 90"/>
                <a:gd name="T18" fmla="*/ 67 w 90"/>
                <a:gd name="T19" fmla="*/ 86 h 90"/>
                <a:gd name="T20" fmla="*/ 67 w 90"/>
                <a:gd name="T21" fmla="*/ 74 h 90"/>
                <a:gd name="T22" fmla="*/ 73 w 90"/>
                <a:gd name="T23" fmla="*/ 68 h 90"/>
                <a:gd name="T24" fmla="*/ 85 w 90"/>
                <a:gd name="T25" fmla="*/ 69 h 90"/>
                <a:gd name="T26" fmla="*/ 87 w 90"/>
                <a:gd name="T27" fmla="*/ 64 h 90"/>
                <a:gd name="T28" fmla="*/ 89 w 90"/>
                <a:gd name="T29" fmla="*/ 58 h 90"/>
                <a:gd name="T30" fmla="*/ 81 w 90"/>
                <a:gd name="T31" fmla="*/ 50 h 90"/>
                <a:gd name="T32" fmla="*/ 81 w 90"/>
                <a:gd name="T33" fmla="*/ 42 h 90"/>
                <a:gd name="T34" fmla="*/ 90 w 90"/>
                <a:gd name="T35" fmla="*/ 34 h 90"/>
                <a:gd name="T36" fmla="*/ 86 w 90"/>
                <a:gd name="T37" fmla="*/ 23 h 90"/>
                <a:gd name="T38" fmla="*/ 73 w 90"/>
                <a:gd name="T39" fmla="*/ 23 h 90"/>
                <a:gd name="T40" fmla="*/ 68 w 90"/>
                <a:gd name="T41" fmla="*/ 17 h 90"/>
                <a:gd name="T42" fmla="*/ 69 w 90"/>
                <a:gd name="T43" fmla="*/ 5 h 90"/>
                <a:gd name="T44" fmla="*/ 63 w 90"/>
                <a:gd name="T45" fmla="*/ 3 h 90"/>
                <a:gd name="T46" fmla="*/ 58 w 90"/>
                <a:gd name="T47" fmla="*/ 0 h 90"/>
                <a:gd name="T48" fmla="*/ 49 w 90"/>
                <a:gd name="T49" fmla="*/ 9 h 90"/>
                <a:gd name="T50" fmla="*/ 41 w 90"/>
                <a:gd name="T51" fmla="*/ 9 h 90"/>
                <a:gd name="T52" fmla="*/ 33 w 90"/>
                <a:gd name="T53" fmla="*/ 0 h 90"/>
                <a:gd name="T54" fmla="*/ 22 w 90"/>
                <a:gd name="T55" fmla="*/ 4 h 90"/>
                <a:gd name="T56" fmla="*/ 23 w 90"/>
                <a:gd name="T57" fmla="*/ 17 h 90"/>
                <a:gd name="T58" fmla="*/ 17 w 90"/>
                <a:gd name="T59" fmla="*/ 22 h 90"/>
                <a:gd name="T60" fmla="*/ 5 w 90"/>
                <a:gd name="T61" fmla="*/ 21 h 90"/>
                <a:gd name="T62" fmla="*/ 2 w 90"/>
                <a:gd name="T63" fmla="*/ 27 h 90"/>
                <a:gd name="T64" fmla="*/ 0 w 90"/>
                <a:gd name="T65" fmla="*/ 32 h 90"/>
                <a:gd name="T66" fmla="*/ 9 w 90"/>
                <a:gd name="T67" fmla="*/ 40 h 90"/>
                <a:gd name="T68" fmla="*/ 9 w 90"/>
                <a:gd name="T69" fmla="*/ 48 h 90"/>
                <a:gd name="T70" fmla="*/ 0 w 90"/>
                <a:gd name="T71" fmla="*/ 56 h 90"/>
                <a:gd name="T72" fmla="*/ 4 w 90"/>
                <a:gd name="T73" fmla="*/ 67 h 90"/>
                <a:gd name="T74" fmla="*/ 30 w 90"/>
                <a:gd name="T75" fmla="*/ 39 h 90"/>
                <a:gd name="T76" fmla="*/ 51 w 90"/>
                <a:gd name="T77" fmla="*/ 30 h 90"/>
                <a:gd name="T78" fmla="*/ 60 w 90"/>
                <a:gd name="T79" fmla="*/ 52 h 90"/>
                <a:gd name="T80" fmla="*/ 38 w 90"/>
                <a:gd name="T81" fmla="*/ 60 h 90"/>
                <a:gd name="T82" fmla="*/ 30 w 90"/>
                <a:gd name="T83" fmla="*/ 39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90" h="90">
                  <a:moveTo>
                    <a:pt x="4" y="67"/>
                  </a:moveTo>
                  <a:cubicBezTo>
                    <a:pt x="16" y="67"/>
                    <a:pt x="16" y="67"/>
                    <a:pt x="16" y="67"/>
                  </a:cubicBezTo>
                  <a:cubicBezTo>
                    <a:pt x="18" y="69"/>
                    <a:pt x="20" y="71"/>
                    <a:pt x="22" y="73"/>
                  </a:cubicBezTo>
                  <a:cubicBezTo>
                    <a:pt x="21" y="85"/>
                    <a:pt x="21" y="85"/>
                    <a:pt x="21" y="85"/>
                  </a:cubicBezTo>
                  <a:cubicBezTo>
                    <a:pt x="23" y="86"/>
                    <a:pt x="25" y="87"/>
                    <a:pt x="26" y="88"/>
                  </a:cubicBezTo>
                  <a:cubicBezTo>
                    <a:pt x="28" y="88"/>
                    <a:pt x="30" y="89"/>
                    <a:pt x="32" y="90"/>
                  </a:cubicBezTo>
                  <a:cubicBezTo>
                    <a:pt x="40" y="81"/>
                    <a:pt x="40" y="81"/>
                    <a:pt x="40" y="81"/>
                  </a:cubicBezTo>
                  <a:cubicBezTo>
                    <a:pt x="43" y="81"/>
                    <a:pt x="46" y="81"/>
                    <a:pt x="48" y="81"/>
                  </a:cubicBezTo>
                  <a:cubicBezTo>
                    <a:pt x="56" y="90"/>
                    <a:pt x="56" y="90"/>
                    <a:pt x="56" y="90"/>
                  </a:cubicBezTo>
                  <a:cubicBezTo>
                    <a:pt x="60" y="89"/>
                    <a:pt x="64" y="88"/>
                    <a:pt x="67" y="86"/>
                  </a:cubicBezTo>
                  <a:cubicBezTo>
                    <a:pt x="67" y="74"/>
                    <a:pt x="67" y="74"/>
                    <a:pt x="67" y="74"/>
                  </a:cubicBezTo>
                  <a:cubicBezTo>
                    <a:pt x="69" y="72"/>
                    <a:pt x="71" y="70"/>
                    <a:pt x="73" y="68"/>
                  </a:cubicBezTo>
                  <a:cubicBezTo>
                    <a:pt x="85" y="69"/>
                    <a:pt x="85" y="69"/>
                    <a:pt x="85" y="69"/>
                  </a:cubicBezTo>
                  <a:cubicBezTo>
                    <a:pt x="86" y="67"/>
                    <a:pt x="87" y="65"/>
                    <a:pt x="87" y="64"/>
                  </a:cubicBezTo>
                  <a:cubicBezTo>
                    <a:pt x="88" y="62"/>
                    <a:pt x="89" y="60"/>
                    <a:pt x="89" y="58"/>
                  </a:cubicBezTo>
                  <a:cubicBezTo>
                    <a:pt x="81" y="50"/>
                    <a:pt x="81" y="50"/>
                    <a:pt x="81" y="50"/>
                  </a:cubicBezTo>
                  <a:cubicBezTo>
                    <a:pt x="81" y="47"/>
                    <a:pt x="81" y="44"/>
                    <a:pt x="81" y="42"/>
                  </a:cubicBezTo>
                  <a:cubicBezTo>
                    <a:pt x="90" y="34"/>
                    <a:pt x="90" y="34"/>
                    <a:pt x="90" y="34"/>
                  </a:cubicBezTo>
                  <a:cubicBezTo>
                    <a:pt x="89" y="30"/>
                    <a:pt x="87" y="26"/>
                    <a:pt x="86" y="2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2" y="21"/>
                    <a:pt x="70" y="19"/>
                    <a:pt x="68" y="17"/>
                  </a:cubicBezTo>
                  <a:cubicBezTo>
                    <a:pt x="69" y="5"/>
                    <a:pt x="69" y="5"/>
                    <a:pt x="69" y="5"/>
                  </a:cubicBezTo>
                  <a:cubicBezTo>
                    <a:pt x="67" y="4"/>
                    <a:pt x="65" y="3"/>
                    <a:pt x="63" y="3"/>
                  </a:cubicBezTo>
                  <a:cubicBezTo>
                    <a:pt x="62" y="2"/>
                    <a:pt x="60" y="1"/>
                    <a:pt x="58" y="0"/>
                  </a:cubicBezTo>
                  <a:cubicBezTo>
                    <a:pt x="49" y="9"/>
                    <a:pt x="49" y="9"/>
                    <a:pt x="49" y="9"/>
                  </a:cubicBezTo>
                  <a:cubicBezTo>
                    <a:pt x="47" y="9"/>
                    <a:pt x="44" y="9"/>
                    <a:pt x="41" y="9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0" y="1"/>
                    <a:pt x="26" y="3"/>
                    <a:pt x="22" y="4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1" y="18"/>
                    <a:pt x="19" y="20"/>
                    <a:pt x="17" y="22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4" y="23"/>
                    <a:pt x="3" y="25"/>
                    <a:pt x="2" y="27"/>
                  </a:cubicBezTo>
                  <a:cubicBezTo>
                    <a:pt x="2" y="28"/>
                    <a:pt x="1" y="30"/>
                    <a:pt x="0" y="32"/>
                  </a:cubicBezTo>
                  <a:cubicBezTo>
                    <a:pt x="9" y="40"/>
                    <a:pt x="9" y="40"/>
                    <a:pt x="9" y="40"/>
                  </a:cubicBezTo>
                  <a:cubicBezTo>
                    <a:pt x="9" y="43"/>
                    <a:pt x="9" y="46"/>
                    <a:pt x="9" y="48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1" y="60"/>
                    <a:pt x="2" y="64"/>
                    <a:pt x="4" y="67"/>
                  </a:cubicBezTo>
                  <a:close/>
                  <a:moveTo>
                    <a:pt x="30" y="39"/>
                  </a:moveTo>
                  <a:cubicBezTo>
                    <a:pt x="34" y="30"/>
                    <a:pt x="43" y="27"/>
                    <a:pt x="51" y="30"/>
                  </a:cubicBezTo>
                  <a:cubicBezTo>
                    <a:pt x="60" y="34"/>
                    <a:pt x="63" y="43"/>
                    <a:pt x="60" y="52"/>
                  </a:cubicBezTo>
                  <a:cubicBezTo>
                    <a:pt x="56" y="60"/>
                    <a:pt x="47" y="63"/>
                    <a:pt x="38" y="60"/>
                  </a:cubicBezTo>
                  <a:cubicBezTo>
                    <a:pt x="30" y="56"/>
                    <a:pt x="26" y="47"/>
                    <a:pt x="30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21" name="Freeform 22"/>
            <p:cNvSpPr>
              <a:spLocks noEditPoints="1"/>
            </p:cNvSpPr>
            <p:nvPr/>
          </p:nvSpPr>
          <p:spPr bwMode="auto">
            <a:xfrm>
              <a:off x="7805738" y="3832226"/>
              <a:ext cx="227013" cy="228600"/>
            </a:xfrm>
            <a:custGeom>
              <a:avLst/>
              <a:gdLst>
                <a:gd name="T0" fmla="*/ 63 w 72"/>
                <a:gd name="T1" fmla="*/ 44 h 73"/>
                <a:gd name="T2" fmla="*/ 72 w 72"/>
                <a:gd name="T3" fmla="*/ 41 h 73"/>
                <a:gd name="T4" fmla="*/ 72 w 72"/>
                <a:gd name="T5" fmla="*/ 36 h 73"/>
                <a:gd name="T6" fmla="*/ 72 w 72"/>
                <a:gd name="T7" fmla="*/ 31 h 73"/>
                <a:gd name="T8" fmla="*/ 63 w 72"/>
                <a:gd name="T9" fmla="*/ 28 h 73"/>
                <a:gd name="T10" fmla="*/ 60 w 72"/>
                <a:gd name="T11" fmla="*/ 23 h 73"/>
                <a:gd name="T12" fmla="*/ 64 w 72"/>
                <a:gd name="T13" fmla="*/ 14 h 73"/>
                <a:gd name="T14" fmla="*/ 58 w 72"/>
                <a:gd name="T15" fmla="*/ 8 h 73"/>
                <a:gd name="T16" fmla="*/ 49 w 72"/>
                <a:gd name="T17" fmla="*/ 12 h 73"/>
                <a:gd name="T18" fmla="*/ 43 w 72"/>
                <a:gd name="T19" fmla="*/ 10 h 73"/>
                <a:gd name="T20" fmla="*/ 40 w 72"/>
                <a:gd name="T21" fmla="*/ 1 h 73"/>
                <a:gd name="T22" fmla="*/ 35 w 72"/>
                <a:gd name="T23" fmla="*/ 0 h 73"/>
                <a:gd name="T24" fmla="*/ 31 w 72"/>
                <a:gd name="T25" fmla="*/ 1 h 73"/>
                <a:gd name="T26" fmla="*/ 28 w 72"/>
                <a:gd name="T27" fmla="*/ 10 h 73"/>
                <a:gd name="T28" fmla="*/ 22 w 72"/>
                <a:gd name="T29" fmla="*/ 12 h 73"/>
                <a:gd name="T30" fmla="*/ 13 w 72"/>
                <a:gd name="T31" fmla="*/ 8 h 73"/>
                <a:gd name="T32" fmla="*/ 7 w 72"/>
                <a:gd name="T33" fmla="*/ 15 h 73"/>
                <a:gd name="T34" fmla="*/ 11 w 72"/>
                <a:gd name="T35" fmla="*/ 24 h 73"/>
                <a:gd name="T36" fmla="*/ 9 w 72"/>
                <a:gd name="T37" fmla="*/ 29 h 73"/>
                <a:gd name="T38" fmla="*/ 0 w 72"/>
                <a:gd name="T39" fmla="*/ 33 h 73"/>
                <a:gd name="T40" fmla="*/ 0 w 72"/>
                <a:gd name="T41" fmla="*/ 37 h 73"/>
                <a:gd name="T42" fmla="*/ 0 w 72"/>
                <a:gd name="T43" fmla="*/ 42 h 73"/>
                <a:gd name="T44" fmla="*/ 9 w 72"/>
                <a:gd name="T45" fmla="*/ 45 h 73"/>
                <a:gd name="T46" fmla="*/ 12 w 72"/>
                <a:gd name="T47" fmla="*/ 51 h 73"/>
                <a:gd name="T48" fmla="*/ 8 w 72"/>
                <a:gd name="T49" fmla="*/ 59 h 73"/>
                <a:gd name="T50" fmla="*/ 15 w 72"/>
                <a:gd name="T51" fmla="*/ 66 h 73"/>
                <a:gd name="T52" fmla="*/ 23 w 72"/>
                <a:gd name="T53" fmla="*/ 62 h 73"/>
                <a:gd name="T54" fmla="*/ 29 w 72"/>
                <a:gd name="T55" fmla="*/ 64 h 73"/>
                <a:gd name="T56" fmla="*/ 32 w 72"/>
                <a:gd name="T57" fmla="*/ 73 h 73"/>
                <a:gd name="T58" fmla="*/ 37 w 72"/>
                <a:gd name="T59" fmla="*/ 73 h 73"/>
                <a:gd name="T60" fmla="*/ 41 w 72"/>
                <a:gd name="T61" fmla="*/ 72 h 73"/>
                <a:gd name="T62" fmla="*/ 44 w 72"/>
                <a:gd name="T63" fmla="*/ 63 h 73"/>
                <a:gd name="T64" fmla="*/ 50 w 72"/>
                <a:gd name="T65" fmla="*/ 61 h 73"/>
                <a:gd name="T66" fmla="*/ 59 w 72"/>
                <a:gd name="T67" fmla="*/ 65 h 73"/>
                <a:gd name="T68" fmla="*/ 65 w 72"/>
                <a:gd name="T69" fmla="*/ 58 h 73"/>
                <a:gd name="T70" fmla="*/ 61 w 72"/>
                <a:gd name="T71" fmla="*/ 50 h 73"/>
                <a:gd name="T72" fmla="*/ 63 w 72"/>
                <a:gd name="T73" fmla="*/ 44 h 73"/>
                <a:gd name="T74" fmla="*/ 36 w 72"/>
                <a:gd name="T75" fmla="*/ 49 h 73"/>
                <a:gd name="T76" fmla="*/ 23 w 72"/>
                <a:gd name="T77" fmla="*/ 37 h 73"/>
                <a:gd name="T78" fmla="*/ 36 w 72"/>
                <a:gd name="T79" fmla="*/ 24 h 73"/>
                <a:gd name="T80" fmla="*/ 49 w 72"/>
                <a:gd name="T81" fmla="*/ 36 h 73"/>
                <a:gd name="T82" fmla="*/ 36 w 72"/>
                <a:gd name="T83" fmla="*/ 49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72" h="73">
                  <a:moveTo>
                    <a:pt x="63" y="44"/>
                  </a:moveTo>
                  <a:cubicBezTo>
                    <a:pt x="72" y="41"/>
                    <a:pt x="72" y="41"/>
                    <a:pt x="72" y="41"/>
                  </a:cubicBezTo>
                  <a:cubicBezTo>
                    <a:pt x="72" y="39"/>
                    <a:pt x="72" y="37"/>
                    <a:pt x="72" y="36"/>
                  </a:cubicBezTo>
                  <a:cubicBezTo>
                    <a:pt x="72" y="34"/>
                    <a:pt x="72" y="33"/>
                    <a:pt x="72" y="31"/>
                  </a:cubicBezTo>
                  <a:cubicBezTo>
                    <a:pt x="63" y="28"/>
                    <a:pt x="63" y="28"/>
                    <a:pt x="63" y="28"/>
                  </a:cubicBezTo>
                  <a:cubicBezTo>
                    <a:pt x="62" y="26"/>
                    <a:pt x="61" y="24"/>
                    <a:pt x="60" y="23"/>
                  </a:cubicBezTo>
                  <a:cubicBezTo>
                    <a:pt x="64" y="14"/>
                    <a:pt x="64" y="14"/>
                    <a:pt x="64" y="14"/>
                  </a:cubicBezTo>
                  <a:cubicBezTo>
                    <a:pt x="62" y="12"/>
                    <a:pt x="60" y="9"/>
                    <a:pt x="58" y="8"/>
                  </a:cubicBezTo>
                  <a:cubicBezTo>
                    <a:pt x="49" y="12"/>
                    <a:pt x="49" y="12"/>
                    <a:pt x="49" y="12"/>
                  </a:cubicBezTo>
                  <a:cubicBezTo>
                    <a:pt x="47" y="11"/>
                    <a:pt x="45" y="10"/>
                    <a:pt x="43" y="10"/>
                  </a:cubicBezTo>
                  <a:cubicBezTo>
                    <a:pt x="40" y="1"/>
                    <a:pt x="40" y="1"/>
                    <a:pt x="40" y="1"/>
                  </a:cubicBezTo>
                  <a:cubicBezTo>
                    <a:pt x="38" y="0"/>
                    <a:pt x="37" y="0"/>
                    <a:pt x="35" y="0"/>
                  </a:cubicBezTo>
                  <a:cubicBezTo>
                    <a:pt x="34" y="0"/>
                    <a:pt x="32" y="1"/>
                    <a:pt x="31" y="1"/>
                  </a:cubicBezTo>
                  <a:cubicBezTo>
                    <a:pt x="28" y="10"/>
                    <a:pt x="28" y="10"/>
                    <a:pt x="28" y="10"/>
                  </a:cubicBezTo>
                  <a:cubicBezTo>
                    <a:pt x="26" y="10"/>
                    <a:pt x="24" y="11"/>
                    <a:pt x="22" y="12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1" y="10"/>
                    <a:pt x="9" y="13"/>
                    <a:pt x="7" y="15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10" y="25"/>
                    <a:pt x="10" y="27"/>
                    <a:pt x="9" y="29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4"/>
                    <a:pt x="0" y="36"/>
                    <a:pt x="0" y="37"/>
                  </a:cubicBezTo>
                  <a:cubicBezTo>
                    <a:pt x="0" y="39"/>
                    <a:pt x="0" y="41"/>
                    <a:pt x="0" y="42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10" y="47"/>
                    <a:pt x="11" y="49"/>
                    <a:pt x="12" y="51"/>
                  </a:cubicBezTo>
                  <a:cubicBezTo>
                    <a:pt x="8" y="59"/>
                    <a:pt x="8" y="59"/>
                    <a:pt x="8" y="59"/>
                  </a:cubicBezTo>
                  <a:cubicBezTo>
                    <a:pt x="10" y="62"/>
                    <a:pt x="12" y="64"/>
                    <a:pt x="15" y="66"/>
                  </a:cubicBezTo>
                  <a:cubicBezTo>
                    <a:pt x="23" y="62"/>
                    <a:pt x="23" y="62"/>
                    <a:pt x="23" y="62"/>
                  </a:cubicBezTo>
                  <a:cubicBezTo>
                    <a:pt x="25" y="62"/>
                    <a:pt x="27" y="63"/>
                    <a:pt x="29" y="64"/>
                  </a:cubicBezTo>
                  <a:cubicBezTo>
                    <a:pt x="32" y="73"/>
                    <a:pt x="32" y="73"/>
                    <a:pt x="32" y="73"/>
                  </a:cubicBezTo>
                  <a:cubicBezTo>
                    <a:pt x="34" y="73"/>
                    <a:pt x="35" y="73"/>
                    <a:pt x="37" y="73"/>
                  </a:cubicBezTo>
                  <a:cubicBezTo>
                    <a:pt x="38" y="73"/>
                    <a:pt x="40" y="73"/>
                    <a:pt x="41" y="72"/>
                  </a:cubicBezTo>
                  <a:cubicBezTo>
                    <a:pt x="44" y="63"/>
                    <a:pt x="44" y="63"/>
                    <a:pt x="44" y="63"/>
                  </a:cubicBezTo>
                  <a:cubicBezTo>
                    <a:pt x="46" y="63"/>
                    <a:pt x="48" y="62"/>
                    <a:pt x="50" y="61"/>
                  </a:cubicBezTo>
                  <a:cubicBezTo>
                    <a:pt x="59" y="65"/>
                    <a:pt x="59" y="65"/>
                    <a:pt x="59" y="65"/>
                  </a:cubicBezTo>
                  <a:cubicBezTo>
                    <a:pt x="61" y="63"/>
                    <a:pt x="63" y="61"/>
                    <a:pt x="65" y="58"/>
                  </a:cubicBezTo>
                  <a:cubicBezTo>
                    <a:pt x="61" y="50"/>
                    <a:pt x="61" y="50"/>
                    <a:pt x="61" y="50"/>
                  </a:cubicBezTo>
                  <a:cubicBezTo>
                    <a:pt x="62" y="48"/>
                    <a:pt x="63" y="46"/>
                    <a:pt x="63" y="44"/>
                  </a:cubicBezTo>
                  <a:close/>
                  <a:moveTo>
                    <a:pt x="36" y="49"/>
                  </a:moveTo>
                  <a:cubicBezTo>
                    <a:pt x="29" y="49"/>
                    <a:pt x="24" y="44"/>
                    <a:pt x="23" y="37"/>
                  </a:cubicBezTo>
                  <a:cubicBezTo>
                    <a:pt x="23" y="30"/>
                    <a:pt x="29" y="24"/>
                    <a:pt x="36" y="24"/>
                  </a:cubicBezTo>
                  <a:cubicBezTo>
                    <a:pt x="43" y="24"/>
                    <a:pt x="49" y="29"/>
                    <a:pt x="49" y="36"/>
                  </a:cubicBezTo>
                  <a:cubicBezTo>
                    <a:pt x="49" y="43"/>
                    <a:pt x="43" y="49"/>
                    <a:pt x="36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33963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ECC7194-A4D0-457B-9D3E-53681723AFF7}" type="slidenum">
              <a:rPr lang="en-US" noProof="0" smtClean="0"/>
              <a:pPr/>
              <a:t>9</a:t>
            </a:fld>
            <a:endParaRPr lang="en-US" noProof="0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453031" y="509551"/>
            <a:ext cx="5430838" cy="5867451"/>
          </a:xfrm>
        </p:spPr>
        <p:txBody>
          <a:bodyPr/>
          <a:lstStyle/>
          <a:p>
            <a:pPr marL="0" indent="0" algn="ctr">
              <a:buNone/>
            </a:pPr>
            <a:r>
              <a:rPr lang="en-US" sz="2000" b="1" dirty="0">
                <a:solidFill>
                  <a:srgbClr val="106E80"/>
                </a:solidFill>
              </a:rPr>
              <a:t>PRACTICE EXERCISE 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b="1" dirty="0" smtClean="0">
                <a:solidFill>
                  <a:srgbClr val="106E80"/>
                </a:solidFill>
              </a:rPr>
              <a:t>The following paragraph lacks unity. Read the paragraph and cross out any sentences that do no contribute to the unity of the work. </a:t>
            </a:r>
          </a:p>
          <a:p>
            <a:pPr marL="0" indent="0" algn="just">
              <a:buNone/>
            </a:pPr>
            <a:r>
              <a:rPr lang="en-US" sz="1400" dirty="0" smtClean="0"/>
              <a:t>Many </a:t>
            </a:r>
            <a:r>
              <a:rPr lang="en-US" sz="1400" dirty="0"/>
              <a:t>parents fear the time when their children reach adolescence</a:t>
            </a:r>
            <a:r>
              <a:rPr lang="en-US" sz="1400" dirty="0" smtClean="0"/>
              <a:t>. </a:t>
            </a:r>
            <a:r>
              <a:rPr lang="en-US" sz="1400" dirty="0"/>
              <a:t>When </a:t>
            </a:r>
            <a:r>
              <a:rPr lang="en-US" sz="1400" dirty="0" smtClean="0"/>
              <a:t>that time </a:t>
            </a:r>
            <a:r>
              <a:rPr lang="en-US" sz="1400" dirty="0"/>
              <a:t>does come, some parents are afraid to give their children freedom </a:t>
            </a:r>
            <a:r>
              <a:rPr lang="en-US" sz="1400" dirty="0" smtClean="0"/>
              <a:t>to make </a:t>
            </a:r>
            <a:r>
              <a:rPr lang="en-US" sz="1400" dirty="0"/>
              <a:t>choices. These same parents do not admit that their children have </a:t>
            </a:r>
            <a:r>
              <a:rPr lang="en-US" sz="1400" dirty="0" smtClean="0"/>
              <a:t>any ideas </a:t>
            </a:r>
            <a:r>
              <a:rPr lang="en-US" sz="1400" dirty="0"/>
              <a:t>or feelings that are valid. Many adults like to look back on their </a:t>
            </a:r>
            <a:r>
              <a:rPr lang="en-US" sz="1400" dirty="0" smtClean="0"/>
              <a:t>own </a:t>
            </a:r>
            <a:r>
              <a:rPr lang="en-US" sz="1400" dirty="0"/>
              <a:t>childhoods. Pets are often remembered fondly. </a:t>
            </a:r>
            <a:r>
              <a:rPr lang="en-US" sz="1400" dirty="0" smtClean="0"/>
              <a:t>Conflicts </a:t>
            </a:r>
            <a:r>
              <a:rPr lang="en-US" sz="1400" dirty="0"/>
              <a:t>between </a:t>
            </a:r>
            <a:r>
              <a:rPr lang="en-US" sz="1400" dirty="0" smtClean="0"/>
              <a:t>parents and </a:t>
            </a:r>
            <a:r>
              <a:rPr lang="en-US" sz="1400" dirty="0"/>
              <a:t>adolescents are bound to develop</a:t>
            </a:r>
            <a:r>
              <a:rPr lang="en-US" sz="1400" dirty="0" smtClean="0"/>
              <a:t>. </a:t>
            </a:r>
            <a:r>
              <a:rPr lang="en-US" sz="1400" dirty="0"/>
              <a:t>Some </a:t>
            </a:r>
            <a:r>
              <a:rPr lang="en-US" sz="1400" dirty="0" smtClean="0"/>
              <a:t>conflicts</a:t>
            </a:r>
            <a:r>
              <a:rPr lang="en-US" sz="1400" dirty="0"/>
              <a:t>, of course, are a sign </a:t>
            </a:r>
            <a:r>
              <a:rPr lang="en-US" sz="1400" dirty="0" smtClean="0"/>
              <a:t>of healthy </a:t>
            </a:r>
            <a:r>
              <a:rPr lang="en-US" sz="1400" dirty="0"/>
              <a:t>development within the family. Psychologists say that parents </a:t>
            </a:r>
            <a:r>
              <a:rPr lang="en-US" sz="1400" dirty="0" smtClean="0"/>
              <a:t>should not </a:t>
            </a:r>
            <a:r>
              <a:rPr lang="en-US" sz="1400" dirty="0"/>
              <a:t>be fearful when teenagers challenge authority. Challenging authority </a:t>
            </a:r>
            <a:r>
              <a:rPr lang="en-US" sz="1400" dirty="0" smtClean="0"/>
              <a:t>is a </a:t>
            </a:r>
            <a:r>
              <a:rPr lang="en-US" sz="1400" dirty="0"/>
              <a:t>normal part of the maturing process. Adults without children have none </a:t>
            </a:r>
            <a:r>
              <a:rPr lang="en-US" sz="1400" dirty="0" smtClean="0"/>
              <a:t>of these </a:t>
            </a:r>
            <a:r>
              <a:rPr lang="en-US" sz="1400" dirty="0"/>
              <a:t>concerns. The need for privacy is also normal during adolescence </a:t>
            </a:r>
            <a:r>
              <a:rPr lang="en-US" sz="1400" dirty="0" smtClean="0"/>
              <a:t>and should </a:t>
            </a:r>
            <a:r>
              <a:rPr lang="en-US" sz="1400" dirty="0"/>
              <a:t>be respected rather than feared. On the other hand, when the </a:t>
            </a:r>
            <a:r>
              <a:rPr lang="en-US" sz="1400" dirty="0" smtClean="0"/>
              <a:t>right moment </a:t>
            </a:r>
            <a:r>
              <a:rPr lang="en-US" sz="1400" dirty="0"/>
              <a:t>comes along and a teenager wants to talk, parents should not </a:t>
            </a:r>
            <a:r>
              <a:rPr lang="en-US" sz="1400" dirty="0" smtClean="0"/>
              <a:t>miss the </a:t>
            </a:r>
            <a:r>
              <a:rPr lang="en-US" sz="1400" dirty="0"/>
              <a:t>opportunity to connect. Sometimes teenagers and their younger </a:t>
            </a:r>
            <a:r>
              <a:rPr lang="en-US" sz="1400" dirty="0" smtClean="0"/>
              <a:t>brothers and </a:t>
            </a:r>
            <a:r>
              <a:rPr lang="en-US" sz="1400" dirty="0"/>
              <a:t>sisters fi </a:t>
            </a:r>
            <a:r>
              <a:rPr lang="en-US" sz="1400" dirty="0" err="1"/>
              <a:t>ght</a:t>
            </a:r>
            <a:r>
              <a:rPr lang="en-US" sz="1400" dirty="0"/>
              <a:t> continually over the most trivial things. Most important </a:t>
            </a:r>
            <a:r>
              <a:rPr lang="en-US" sz="1400" dirty="0" smtClean="0"/>
              <a:t>of all </a:t>
            </a:r>
            <a:r>
              <a:rPr lang="en-US" sz="1400" dirty="0"/>
              <a:t>is the need for parents to be sensitive to the feelings of their </a:t>
            </a:r>
            <a:r>
              <a:rPr lang="en-US" sz="1400" dirty="0" smtClean="0"/>
              <a:t>teenagers. Remember</a:t>
            </a:r>
            <a:r>
              <a:rPr lang="en-US" sz="1400" dirty="0"/>
              <a:t>, adolescence does not last for a lifetime, but a good </a:t>
            </a:r>
            <a:r>
              <a:rPr lang="en-US" sz="1400" dirty="0" smtClean="0"/>
              <a:t>relationship between </a:t>
            </a:r>
            <a:r>
              <a:rPr lang="en-US" sz="1400" dirty="0"/>
              <a:t>parent and child can</a:t>
            </a:r>
            <a:r>
              <a:rPr lang="en-US" sz="1400" dirty="0" smtClean="0"/>
              <a:t>!</a:t>
            </a:r>
            <a:endParaRPr lang="en-US" sz="1400" dirty="0"/>
          </a:p>
        </p:txBody>
      </p:sp>
      <p:sp>
        <p:nvSpPr>
          <p:cNvPr id="17" name="object 7" descr="Beige rectangle">
            <a:extLst>
              <a:ext uri="{FF2B5EF4-FFF2-40B4-BE49-F238E27FC236}">
                <a16:creationId xmlns:a16="http://schemas.microsoft.com/office/drawing/2014/main" id="{400AB11A-4D5E-4CDE-BB60-C8578F59C3E0}"/>
              </a:ext>
            </a:extLst>
          </p:cNvPr>
          <p:cNvSpPr/>
          <p:nvPr/>
        </p:nvSpPr>
        <p:spPr bwMode="white">
          <a:xfrm>
            <a:off x="1195081" y="1004922"/>
            <a:ext cx="4104000" cy="0"/>
          </a:xfrm>
          <a:custGeom>
            <a:avLst/>
            <a:gdLst/>
            <a:ahLst/>
            <a:cxnLst/>
            <a:rect l="l" t="t" r="r" b="b"/>
            <a:pathLst>
              <a:path w="3935729">
                <a:moveTo>
                  <a:pt x="0" y="0"/>
                </a:moveTo>
                <a:lnTo>
                  <a:pt x="3935349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  <p:pic>
        <p:nvPicPr>
          <p:cNvPr id="4" name="Picture Placeholder 3"/>
          <p:cNvPicPr>
            <a:picLocks noGrp="1" noChangeAspect="1"/>
          </p:cNvPicPr>
          <p:nvPr>
            <p:ph type="pic" sz="quarter" idx="12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178018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MS Healthcare Pitch">
      <a:dk1>
        <a:sysClr val="windowText" lastClr="000000"/>
      </a:dk1>
      <a:lt1>
        <a:sysClr val="window" lastClr="FFFFFF"/>
      </a:lt1>
      <a:dk2>
        <a:srgbClr val="00292E"/>
      </a:dk2>
      <a:lt2>
        <a:srgbClr val="64B2C1"/>
      </a:lt2>
      <a:accent1>
        <a:srgbClr val="F0CDA1"/>
      </a:accent1>
      <a:accent2>
        <a:srgbClr val="107082"/>
      </a:accent2>
      <a:accent3>
        <a:srgbClr val="054854"/>
      </a:accent3>
      <a:accent4>
        <a:srgbClr val="00AEEF"/>
      </a:accent4>
      <a:accent5>
        <a:srgbClr val="F99927"/>
      </a:accent5>
      <a:accent6>
        <a:srgbClr val="EC7216"/>
      </a:accent6>
      <a:hlink>
        <a:srgbClr val="000000"/>
      </a:hlink>
      <a:folHlink>
        <a:srgbClr val="000000"/>
      </a:folHlink>
    </a:clrScheme>
    <a:fontScheme name="MS Healthcare Pitch">
      <a:majorFont>
        <a:latin typeface="Gill Sans MT"/>
        <a:ea typeface=""/>
        <a:cs typeface=""/>
      </a:majorFont>
      <a:minorFont>
        <a:latin typeface="Arial 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>
          <a:gsLst>
            <a:gs pos="0">
              <a:schemeClr val="tx2"/>
            </a:gs>
            <a:gs pos="100000">
              <a:schemeClr val="accent2"/>
            </a:gs>
          </a:gsLst>
          <a:lin ang="14400000" scaled="0"/>
        </a:gra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SMB Healthcare Pitch Deck SB_v3" id="{F20654C3-30CB-4A23-AE37-CA3918CCFD51}" vid="{71C4247B-9648-406B-9B0E-E7124027980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1c2eb7a32e66fb6e4260f3771546a5e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04e1f6479c48b08974ba73b5ca973489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C66BDC7-24D2-4343-8D41-18F9C23F860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F4BDB64-2AF8-42D4-96C8-B6B6F098993C}">
  <ds:schemaRefs>
    <ds:schemaRef ds:uri="http://purl.org/dc/dcmitype/"/>
    <ds:schemaRef ds:uri="http://schemas.openxmlformats.org/package/2006/metadata/core-properties"/>
    <ds:schemaRef ds:uri="71af3243-3dd4-4a8d-8c0d-dd76da1f02a5"/>
    <ds:schemaRef ds:uri="http://purl.org/dc/elements/1.1/"/>
    <ds:schemaRef ds:uri="16c05727-aa75-4e4a-9b5f-8a80a1165891"/>
    <ds:schemaRef ds:uri="http://schemas.microsoft.com/office/2006/metadata/properties"/>
    <ds:schemaRef ds:uri="http://purl.org/dc/terms/"/>
    <ds:schemaRef ds:uri="http://schemas.microsoft.com/office/2006/documentManagement/types"/>
    <ds:schemaRef ds:uri="http://schemas.microsoft.com/office/infopath/2007/PartnerControl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533BAED8-F9E7-4D41-86E9-333473F909F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Healthcare office pitch deck</Template>
  <TotalTime>0</TotalTime>
  <Words>1148</Words>
  <Application>Microsoft Office PowerPoint</Application>
  <PresentationFormat>Widescreen</PresentationFormat>
  <Paragraphs>155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5" baseType="lpstr">
      <vt:lpstr>Arial</vt:lpstr>
      <vt:lpstr>Arial </vt:lpstr>
      <vt:lpstr>Calibri</vt:lpstr>
      <vt:lpstr>Courier New</vt:lpstr>
      <vt:lpstr>Gill Sans MT</vt:lpstr>
      <vt:lpstr>Lato Light</vt:lpstr>
      <vt:lpstr>Roboto</vt:lpstr>
      <vt:lpstr>Wingdings</vt:lpstr>
      <vt:lpstr>Office Theme</vt:lpstr>
      <vt:lpstr>Effective Paragraph Writing</vt:lpstr>
      <vt:lpstr>Designing effective paragraphs</vt:lpstr>
      <vt:lpstr>SUBJECT</vt:lpstr>
      <vt:lpstr>Audience </vt:lpstr>
      <vt:lpstr>Purpose: The writers intention</vt:lpstr>
      <vt:lpstr>PowerPoint Presentation</vt:lpstr>
      <vt:lpstr>PowerPoint Presentation</vt:lpstr>
      <vt:lpstr>UNITY</vt:lpstr>
      <vt:lpstr>PowerPoint Presentation</vt:lpstr>
      <vt:lpstr>COHERENCE</vt:lpstr>
      <vt:lpstr>PowerPoint Presentation</vt:lpstr>
      <vt:lpstr>PowerPoint Presentation</vt:lpstr>
      <vt:lpstr>Development </vt:lpstr>
      <vt:lpstr>DEVELOPMENT: EXPLAINING IDEAS</vt:lpstr>
      <vt:lpstr>Writing continuum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2019-09-01T08:24:18Z</dcterms:created>
  <dcterms:modified xsi:type="dcterms:W3CDTF">2019-09-08T06:23:25Z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